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599988" cy="57975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6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637" autoAdjust="0"/>
  </p:normalViewPr>
  <p:slideViewPr>
    <p:cSldViewPr snapToGrid="0" snapToObjects="1">
      <p:cViewPr varScale="1">
        <p:scale>
          <a:sx n="150" d="100"/>
          <a:sy n="150" d="100"/>
        </p:scale>
        <p:origin x="184" y="1968"/>
      </p:cViewPr>
      <p:guideLst>
        <p:guide orient="horz" pos="1826"/>
        <p:guide pos="3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99" y="1800998"/>
            <a:ext cx="10709990" cy="1242716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98" y="3285278"/>
            <a:ext cx="8819992" cy="14815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012D-EF67-BE43-B757-7CE554EE6CC3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EFFBA-AE9B-AE49-A8AA-4A0D7DDA35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7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012D-EF67-BE43-B757-7CE554EE6CC3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EFFBA-AE9B-AE49-A8AA-4A0D7DDA35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0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589052" y="195936"/>
            <a:ext cx="3904683" cy="4181751"/>
          </a:xfr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8438" y="195936"/>
            <a:ext cx="11510614" cy="4181751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012D-EF67-BE43-B757-7CE554EE6CC3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EFFBA-AE9B-AE49-A8AA-4A0D7DDA35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7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012D-EF67-BE43-B757-7CE554EE6CC3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EFFBA-AE9B-AE49-A8AA-4A0D7DDA35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5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312" y="3725463"/>
            <a:ext cx="10709990" cy="11514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5312" y="2457249"/>
            <a:ext cx="10709990" cy="126821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012D-EF67-BE43-B757-7CE554EE6CC3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EFFBA-AE9B-AE49-A8AA-4A0D7DDA35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3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8438" y="1143406"/>
            <a:ext cx="7706554" cy="32342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84991" y="1143406"/>
            <a:ext cx="7708743" cy="32342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012D-EF67-BE43-B757-7CE554EE6CC3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EFFBA-AE9B-AE49-A8AA-4A0D7DDA35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00" y="232171"/>
            <a:ext cx="11339989" cy="96625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999" y="1297739"/>
            <a:ext cx="5567183" cy="5408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99" y="1838575"/>
            <a:ext cx="5567183" cy="33403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619" y="1297739"/>
            <a:ext cx="5569370" cy="5408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0619" y="1838575"/>
            <a:ext cx="5569370" cy="33403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012D-EF67-BE43-B757-7CE554EE6CC3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EFFBA-AE9B-AE49-A8AA-4A0D7DDA35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42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012D-EF67-BE43-B757-7CE554EE6CC3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EFFBA-AE9B-AE49-A8AA-4A0D7DDA35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6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012D-EF67-BE43-B757-7CE554EE6CC3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EFFBA-AE9B-AE49-A8AA-4A0D7DDA35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27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00" y="230828"/>
            <a:ext cx="4145309" cy="9823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6245" y="230829"/>
            <a:ext cx="7043743" cy="49480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000" y="1213191"/>
            <a:ext cx="4145309" cy="39656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012D-EF67-BE43-B757-7CE554EE6CC3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EFFBA-AE9B-AE49-A8AA-4A0D7DDA35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3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686" y="4058285"/>
            <a:ext cx="7559993" cy="479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69686" y="518022"/>
            <a:ext cx="7559993" cy="34785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9686" y="4537389"/>
            <a:ext cx="7559993" cy="68040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012D-EF67-BE43-B757-7CE554EE6CC3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EFFBA-AE9B-AE49-A8AA-4A0D7DDA35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2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0000" y="232171"/>
            <a:ext cx="11339989" cy="9662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000" y="1352762"/>
            <a:ext cx="11339989" cy="38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0000" y="5373470"/>
            <a:ext cx="2939997" cy="3086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C012D-EF67-BE43-B757-7CE554EE6CC3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4996" y="5373470"/>
            <a:ext cx="3989996" cy="3086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29992" y="5373470"/>
            <a:ext cx="2939997" cy="3086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EFFBA-AE9B-AE49-A8AA-4A0D7DDA35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9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600000" cy="581825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67332" y="1993390"/>
            <a:ext cx="1019904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Eduardo Castillo </a:t>
            </a:r>
            <a:r>
              <a:rPr lang="es-ES_tradnl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Vigouroux</a:t>
            </a:r>
            <a:r>
              <a:rPr lang="es-ES_trad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Decano de la Facultad de Ciencias Jurídicas de la Universidad Católica de Temuco, saluda cordialmente a usted y tiene el agrado de invitarle a la Conferencia Inaugural del Magíster en Derecho titulada </a:t>
            </a:r>
            <a:r>
              <a:rPr lang="es-ES_tradn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“Democracia, Constitución y probidad pública y privada en la jurisprudencia del Tribunal Constitucional”</a:t>
            </a:r>
            <a:r>
              <a:rPr lang="es-ES_trad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dictada por la Ministra del Tribunal Constitucional, </a:t>
            </a:r>
            <a:r>
              <a:rPr lang="es-ES_tradn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Marisol Peña Torres. </a:t>
            </a:r>
          </a:p>
          <a:p>
            <a:pPr algn="just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endParaRPr lang="es-ES_trad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actividad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realizará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el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día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miércoles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8 de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junio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09:00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horas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 el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Auditorio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Cincuentenario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del Campus San Juan Pablo II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ubicado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Rudecindo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Ortega 02950, Temuco.</a:t>
            </a:r>
          </a:p>
          <a:p>
            <a:pPr algn="just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endParaRPr lang="es-ES_trad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ES_trad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 presencia dará realce a esta importante actividad institucional.</a:t>
            </a:r>
          </a:p>
          <a:p>
            <a:pPr algn="just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endParaRPr lang="es-ES_trad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endParaRPr lang="es-ES_trad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Temuco,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junio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2021</a:t>
            </a:r>
            <a:endParaRPr lang="es-ES_trad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-577302"/>
            <a:ext cx="999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>
                <a:solidFill>
                  <a:srgbClr val="FF0000"/>
                </a:solidFill>
              </a:rPr>
              <a:t>Reemplazar</a:t>
            </a:r>
            <a:r>
              <a:rPr lang="en-US">
                <a:solidFill>
                  <a:srgbClr val="FF0000"/>
                </a:solidFill>
              </a:rPr>
              <a:t> texto de ejemplo </a:t>
            </a:r>
            <a:r>
              <a:rPr lang="en-US" dirty="0">
                <a:solidFill>
                  <a:srgbClr val="FF0000"/>
                </a:solidFill>
              </a:rPr>
              <a:t>y el logo en </a:t>
            </a:r>
            <a:r>
              <a:rPr lang="en-US" dirty="0" err="1">
                <a:solidFill>
                  <a:srgbClr val="FF0000"/>
                </a:solidFill>
              </a:rPr>
              <a:t>caso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sea necesario. Una </a:t>
            </a:r>
            <a:r>
              <a:rPr lang="en-US" dirty="0" err="1">
                <a:solidFill>
                  <a:srgbClr val="FF0000"/>
                </a:solidFill>
              </a:rPr>
              <a:t>vez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finalizado</a:t>
            </a:r>
            <a:r>
              <a:rPr lang="en-US" dirty="0">
                <a:solidFill>
                  <a:srgbClr val="FF0000"/>
                </a:solidFill>
              </a:rPr>
              <a:t>, guardar como Jpeg.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6BDC863-3B58-FA4D-82BE-2B45A0D0D8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460" y="449791"/>
            <a:ext cx="2548227" cy="101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269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86</Words>
  <Application>Microsoft Macintosh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Company>23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Juan Carlos martinez</dc:creator>
  <cp:lastModifiedBy>Microsoft Office User</cp:lastModifiedBy>
  <cp:revision>5</cp:revision>
  <dcterms:created xsi:type="dcterms:W3CDTF">2015-05-15T14:29:26Z</dcterms:created>
  <dcterms:modified xsi:type="dcterms:W3CDTF">2021-10-21T18:55:25Z</dcterms:modified>
</cp:coreProperties>
</file>