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8423275" cx="77406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2" roundtripDataSignature="AMtx7miXjZ+0AUjAX2PmLEJ+hqGRZ3QH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slide" Target="slides/slide7.xml"/><Relationship Id="rId10" Type="http://schemas.openxmlformats.org/officeDocument/2006/relationships/slide" Target="slides/slide6.xml"/><Relationship Id="rId12" Type="http://customschemas.google.com/relationships/presentationmetadata" Target="metadata"/><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9"/>
          <p:cNvSpPr txBox="1"/>
          <p:nvPr>
            <p:ph type="ctrTitle"/>
          </p:nvPr>
        </p:nvSpPr>
        <p:spPr>
          <a:xfrm>
            <a:off x="580549" y="1378532"/>
            <a:ext cx="6579553" cy="293254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5079"/>
              <a:buFont typeface="Calibri"/>
              <a:buNone/>
              <a:defRPr sz="507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9"/>
          <p:cNvSpPr txBox="1"/>
          <p:nvPr>
            <p:ph idx="1" type="subTitle"/>
          </p:nvPr>
        </p:nvSpPr>
        <p:spPr>
          <a:xfrm>
            <a:off x="967581" y="4424170"/>
            <a:ext cx="5805488" cy="2033674"/>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847"/>
              </a:spcBef>
              <a:spcAft>
                <a:spcPts val="0"/>
              </a:spcAft>
              <a:buClr>
                <a:schemeClr val="dk1"/>
              </a:buClr>
              <a:buSzPts val="2032"/>
              <a:buNone/>
              <a:defRPr sz="2032"/>
            </a:lvl1pPr>
            <a:lvl2pPr lvl="1" algn="ctr">
              <a:lnSpc>
                <a:spcPct val="90000"/>
              </a:lnSpc>
              <a:spcBef>
                <a:spcPts val="423"/>
              </a:spcBef>
              <a:spcAft>
                <a:spcPts val="0"/>
              </a:spcAft>
              <a:buClr>
                <a:schemeClr val="dk1"/>
              </a:buClr>
              <a:buSzPts val="1693"/>
              <a:buNone/>
              <a:defRPr sz="1693"/>
            </a:lvl2pPr>
            <a:lvl3pPr lvl="2" algn="ctr">
              <a:lnSpc>
                <a:spcPct val="90000"/>
              </a:lnSpc>
              <a:spcBef>
                <a:spcPts val="423"/>
              </a:spcBef>
              <a:spcAft>
                <a:spcPts val="0"/>
              </a:spcAft>
              <a:buClr>
                <a:schemeClr val="dk1"/>
              </a:buClr>
              <a:buSzPts val="1524"/>
              <a:buNone/>
              <a:defRPr sz="1524"/>
            </a:lvl3pPr>
            <a:lvl4pPr lvl="3" algn="ctr">
              <a:lnSpc>
                <a:spcPct val="90000"/>
              </a:lnSpc>
              <a:spcBef>
                <a:spcPts val="423"/>
              </a:spcBef>
              <a:spcAft>
                <a:spcPts val="0"/>
              </a:spcAft>
              <a:buClr>
                <a:schemeClr val="dk1"/>
              </a:buClr>
              <a:buSzPts val="1354"/>
              <a:buNone/>
              <a:defRPr sz="1354"/>
            </a:lvl4pPr>
            <a:lvl5pPr lvl="4" algn="ctr">
              <a:lnSpc>
                <a:spcPct val="90000"/>
              </a:lnSpc>
              <a:spcBef>
                <a:spcPts val="423"/>
              </a:spcBef>
              <a:spcAft>
                <a:spcPts val="0"/>
              </a:spcAft>
              <a:buClr>
                <a:schemeClr val="dk1"/>
              </a:buClr>
              <a:buSzPts val="1354"/>
              <a:buNone/>
              <a:defRPr sz="1354"/>
            </a:lvl5pPr>
            <a:lvl6pPr lvl="5" algn="ctr">
              <a:lnSpc>
                <a:spcPct val="90000"/>
              </a:lnSpc>
              <a:spcBef>
                <a:spcPts val="423"/>
              </a:spcBef>
              <a:spcAft>
                <a:spcPts val="0"/>
              </a:spcAft>
              <a:buClr>
                <a:schemeClr val="dk1"/>
              </a:buClr>
              <a:buSzPts val="1354"/>
              <a:buNone/>
              <a:defRPr sz="1354"/>
            </a:lvl6pPr>
            <a:lvl7pPr lvl="6" algn="ctr">
              <a:lnSpc>
                <a:spcPct val="90000"/>
              </a:lnSpc>
              <a:spcBef>
                <a:spcPts val="423"/>
              </a:spcBef>
              <a:spcAft>
                <a:spcPts val="0"/>
              </a:spcAft>
              <a:buClr>
                <a:schemeClr val="dk1"/>
              </a:buClr>
              <a:buSzPts val="1354"/>
              <a:buNone/>
              <a:defRPr sz="1354"/>
            </a:lvl7pPr>
            <a:lvl8pPr lvl="7" algn="ctr">
              <a:lnSpc>
                <a:spcPct val="90000"/>
              </a:lnSpc>
              <a:spcBef>
                <a:spcPts val="423"/>
              </a:spcBef>
              <a:spcAft>
                <a:spcPts val="0"/>
              </a:spcAft>
              <a:buClr>
                <a:schemeClr val="dk1"/>
              </a:buClr>
              <a:buSzPts val="1354"/>
              <a:buNone/>
              <a:defRPr sz="1354"/>
            </a:lvl8pPr>
            <a:lvl9pPr lvl="8" algn="ctr">
              <a:lnSpc>
                <a:spcPct val="90000"/>
              </a:lnSpc>
              <a:spcBef>
                <a:spcPts val="423"/>
              </a:spcBef>
              <a:spcAft>
                <a:spcPts val="0"/>
              </a:spcAft>
              <a:buClr>
                <a:schemeClr val="dk1"/>
              </a:buClr>
              <a:buSzPts val="1354"/>
              <a:buNone/>
              <a:defRPr sz="1354"/>
            </a:lvl9pPr>
          </a:lstStyle>
          <a:p/>
        </p:txBody>
      </p:sp>
      <p:sp>
        <p:nvSpPr>
          <p:cNvPr id="14" name="Google Shape;14;p9"/>
          <p:cNvSpPr txBox="1"/>
          <p:nvPr>
            <p:ph idx="10" type="dt"/>
          </p:nvPr>
        </p:nvSpPr>
        <p:spPr>
          <a:xfrm>
            <a:off x="532170" y="7807130"/>
            <a:ext cx="1741646" cy="44846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9"/>
          <p:cNvSpPr txBox="1"/>
          <p:nvPr>
            <p:ph idx="11" type="ftr"/>
          </p:nvPr>
        </p:nvSpPr>
        <p:spPr>
          <a:xfrm>
            <a:off x="2564091" y="7807130"/>
            <a:ext cx="2612469" cy="44846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9"/>
          <p:cNvSpPr txBox="1"/>
          <p:nvPr>
            <p:ph idx="12" type="sldNum"/>
          </p:nvPr>
        </p:nvSpPr>
        <p:spPr>
          <a:xfrm>
            <a:off x="5466834" y="7807130"/>
            <a:ext cx="1741646" cy="44846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18"/>
          <p:cNvSpPr txBox="1"/>
          <p:nvPr>
            <p:ph type="title"/>
          </p:nvPr>
        </p:nvSpPr>
        <p:spPr>
          <a:xfrm>
            <a:off x="532170" y="448463"/>
            <a:ext cx="6676311" cy="162811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8"/>
          <p:cNvSpPr txBox="1"/>
          <p:nvPr>
            <p:ph idx="1" type="body"/>
          </p:nvPr>
        </p:nvSpPr>
        <p:spPr>
          <a:xfrm rot="5400000">
            <a:off x="1198080" y="1576397"/>
            <a:ext cx="5344491" cy="667631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47"/>
              </a:spcBef>
              <a:spcAft>
                <a:spcPts val="0"/>
              </a:spcAft>
              <a:buClr>
                <a:schemeClr val="dk1"/>
              </a:buClr>
              <a:buSzPts val="1800"/>
              <a:buChar char="•"/>
              <a:defRPr/>
            </a:lvl1pPr>
            <a:lvl2pPr indent="-342900" lvl="1" marL="914400" algn="l">
              <a:lnSpc>
                <a:spcPct val="90000"/>
              </a:lnSpc>
              <a:spcBef>
                <a:spcPts val="423"/>
              </a:spcBef>
              <a:spcAft>
                <a:spcPts val="0"/>
              </a:spcAft>
              <a:buClr>
                <a:schemeClr val="dk1"/>
              </a:buClr>
              <a:buSzPts val="1800"/>
              <a:buChar char="•"/>
              <a:defRPr/>
            </a:lvl2pPr>
            <a:lvl3pPr indent="-342900" lvl="2" marL="1371600" algn="l">
              <a:lnSpc>
                <a:spcPct val="90000"/>
              </a:lnSpc>
              <a:spcBef>
                <a:spcPts val="423"/>
              </a:spcBef>
              <a:spcAft>
                <a:spcPts val="0"/>
              </a:spcAft>
              <a:buClr>
                <a:schemeClr val="dk1"/>
              </a:buClr>
              <a:buSzPts val="1800"/>
              <a:buChar char="•"/>
              <a:defRPr/>
            </a:lvl3pPr>
            <a:lvl4pPr indent="-342900" lvl="3" marL="1828800" algn="l">
              <a:lnSpc>
                <a:spcPct val="90000"/>
              </a:lnSpc>
              <a:spcBef>
                <a:spcPts val="423"/>
              </a:spcBef>
              <a:spcAft>
                <a:spcPts val="0"/>
              </a:spcAft>
              <a:buClr>
                <a:schemeClr val="dk1"/>
              </a:buClr>
              <a:buSzPts val="1800"/>
              <a:buChar char="•"/>
              <a:defRPr/>
            </a:lvl4pPr>
            <a:lvl5pPr indent="-342900" lvl="4" marL="2286000" algn="l">
              <a:lnSpc>
                <a:spcPct val="90000"/>
              </a:lnSpc>
              <a:spcBef>
                <a:spcPts val="423"/>
              </a:spcBef>
              <a:spcAft>
                <a:spcPts val="0"/>
              </a:spcAft>
              <a:buClr>
                <a:schemeClr val="dk1"/>
              </a:buClr>
              <a:buSzPts val="1800"/>
              <a:buChar char="•"/>
              <a:defRPr/>
            </a:lvl5pPr>
            <a:lvl6pPr indent="-342900" lvl="5" marL="2743200" algn="l">
              <a:lnSpc>
                <a:spcPct val="90000"/>
              </a:lnSpc>
              <a:spcBef>
                <a:spcPts val="423"/>
              </a:spcBef>
              <a:spcAft>
                <a:spcPts val="0"/>
              </a:spcAft>
              <a:buClr>
                <a:schemeClr val="dk1"/>
              </a:buClr>
              <a:buSzPts val="1800"/>
              <a:buChar char="•"/>
              <a:defRPr/>
            </a:lvl6pPr>
            <a:lvl7pPr indent="-342900" lvl="6" marL="3200400" algn="l">
              <a:lnSpc>
                <a:spcPct val="90000"/>
              </a:lnSpc>
              <a:spcBef>
                <a:spcPts val="423"/>
              </a:spcBef>
              <a:spcAft>
                <a:spcPts val="0"/>
              </a:spcAft>
              <a:buClr>
                <a:schemeClr val="dk1"/>
              </a:buClr>
              <a:buSzPts val="1800"/>
              <a:buChar char="•"/>
              <a:defRPr/>
            </a:lvl7pPr>
            <a:lvl8pPr indent="-342900" lvl="7" marL="3657600" algn="l">
              <a:lnSpc>
                <a:spcPct val="90000"/>
              </a:lnSpc>
              <a:spcBef>
                <a:spcPts val="423"/>
              </a:spcBef>
              <a:spcAft>
                <a:spcPts val="0"/>
              </a:spcAft>
              <a:buClr>
                <a:schemeClr val="dk1"/>
              </a:buClr>
              <a:buSzPts val="1800"/>
              <a:buChar char="•"/>
              <a:defRPr/>
            </a:lvl8pPr>
            <a:lvl9pPr indent="-342900" lvl="8" marL="4114800" algn="l">
              <a:lnSpc>
                <a:spcPct val="90000"/>
              </a:lnSpc>
              <a:spcBef>
                <a:spcPts val="423"/>
              </a:spcBef>
              <a:spcAft>
                <a:spcPts val="0"/>
              </a:spcAft>
              <a:buClr>
                <a:schemeClr val="dk1"/>
              </a:buClr>
              <a:buSzPts val="1800"/>
              <a:buChar char="•"/>
              <a:defRPr/>
            </a:lvl9pPr>
          </a:lstStyle>
          <a:p/>
        </p:txBody>
      </p:sp>
      <p:sp>
        <p:nvSpPr>
          <p:cNvPr id="71" name="Google Shape;71;p18"/>
          <p:cNvSpPr txBox="1"/>
          <p:nvPr>
            <p:ph idx="10" type="dt"/>
          </p:nvPr>
        </p:nvSpPr>
        <p:spPr>
          <a:xfrm>
            <a:off x="532170" y="7807130"/>
            <a:ext cx="1741646" cy="44846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8"/>
          <p:cNvSpPr txBox="1"/>
          <p:nvPr>
            <p:ph idx="11" type="ftr"/>
          </p:nvPr>
        </p:nvSpPr>
        <p:spPr>
          <a:xfrm>
            <a:off x="2564091" y="7807130"/>
            <a:ext cx="2612469" cy="44846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8"/>
          <p:cNvSpPr txBox="1"/>
          <p:nvPr>
            <p:ph idx="12" type="sldNum"/>
          </p:nvPr>
        </p:nvSpPr>
        <p:spPr>
          <a:xfrm>
            <a:off x="5466834" y="7807130"/>
            <a:ext cx="1741646" cy="44846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19"/>
          <p:cNvSpPr txBox="1"/>
          <p:nvPr>
            <p:ph type="title"/>
          </p:nvPr>
        </p:nvSpPr>
        <p:spPr>
          <a:xfrm rot="5400000">
            <a:off x="2804774" y="3183091"/>
            <a:ext cx="7138336" cy="166907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9"/>
          <p:cNvSpPr txBox="1"/>
          <p:nvPr>
            <p:ph idx="1" type="body"/>
          </p:nvPr>
        </p:nvSpPr>
        <p:spPr>
          <a:xfrm rot="5400000">
            <a:off x="-581761" y="1562393"/>
            <a:ext cx="7138336" cy="49104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47"/>
              </a:spcBef>
              <a:spcAft>
                <a:spcPts val="0"/>
              </a:spcAft>
              <a:buClr>
                <a:schemeClr val="dk1"/>
              </a:buClr>
              <a:buSzPts val="1800"/>
              <a:buChar char="•"/>
              <a:defRPr/>
            </a:lvl1pPr>
            <a:lvl2pPr indent="-342900" lvl="1" marL="914400" algn="l">
              <a:lnSpc>
                <a:spcPct val="90000"/>
              </a:lnSpc>
              <a:spcBef>
                <a:spcPts val="423"/>
              </a:spcBef>
              <a:spcAft>
                <a:spcPts val="0"/>
              </a:spcAft>
              <a:buClr>
                <a:schemeClr val="dk1"/>
              </a:buClr>
              <a:buSzPts val="1800"/>
              <a:buChar char="•"/>
              <a:defRPr/>
            </a:lvl2pPr>
            <a:lvl3pPr indent="-342900" lvl="2" marL="1371600" algn="l">
              <a:lnSpc>
                <a:spcPct val="90000"/>
              </a:lnSpc>
              <a:spcBef>
                <a:spcPts val="423"/>
              </a:spcBef>
              <a:spcAft>
                <a:spcPts val="0"/>
              </a:spcAft>
              <a:buClr>
                <a:schemeClr val="dk1"/>
              </a:buClr>
              <a:buSzPts val="1800"/>
              <a:buChar char="•"/>
              <a:defRPr/>
            </a:lvl3pPr>
            <a:lvl4pPr indent="-342900" lvl="3" marL="1828800" algn="l">
              <a:lnSpc>
                <a:spcPct val="90000"/>
              </a:lnSpc>
              <a:spcBef>
                <a:spcPts val="423"/>
              </a:spcBef>
              <a:spcAft>
                <a:spcPts val="0"/>
              </a:spcAft>
              <a:buClr>
                <a:schemeClr val="dk1"/>
              </a:buClr>
              <a:buSzPts val="1800"/>
              <a:buChar char="•"/>
              <a:defRPr/>
            </a:lvl4pPr>
            <a:lvl5pPr indent="-342900" lvl="4" marL="2286000" algn="l">
              <a:lnSpc>
                <a:spcPct val="90000"/>
              </a:lnSpc>
              <a:spcBef>
                <a:spcPts val="423"/>
              </a:spcBef>
              <a:spcAft>
                <a:spcPts val="0"/>
              </a:spcAft>
              <a:buClr>
                <a:schemeClr val="dk1"/>
              </a:buClr>
              <a:buSzPts val="1800"/>
              <a:buChar char="•"/>
              <a:defRPr/>
            </a:lvl5pPr>
            <a:lvl6pPr indent="-342900" lvl="5" marL="2743200" algn="l">
              <a:lnSpc>
                <a:spcPct val="90000"/>
              </a:lnSpc>
              <a:spcBef>
                <a:spcPts val="423"/>
              </a:spcBef>
              <a:spcAft>
                <a:spcPts val="0"/>
              </a:spcAft>
              <a:buClr>
                <a:schemeClr val="dk1"/>
              </a:buClr>
              <a:buSzPts val="1800"/>
              <a:buChar char="•"/>
              <a:defRPr/>
            </a:lvl6pPr>
            <a:lvl7pPr indent="-342900" lvl="6" marL="3200400" algn="l">
              <a:lnSpc>
                <a:spcPct val="90000"/>
              </a:lnSpc>
              <a:spcBef>
                <a:spcPts val="423"/>
              </a:spcBef>
              <a:spcAft>
                <a:spcPts val="0"/>
              </a:spcAft>
              <a:buClr>
                <a:schemeClr val="dk1"/>
              </a:buClr>
              <a:buSzPts val="1800"/>
              <a:buChar char="•"/>
              <a:defRPr/>
            </a:lvl7pPr>
            <a:lvl8pPr indent="-342900" lvl="7" marL="3657600" algn="l">
              <a:lnSpc>
                <a:spcPct val="90000"/>
              </a:lnSpc>
              <a:spcBef>
                <a:spcPts val="423"/>
              </a:spcBef>
              <a:spcAft>
                <a:spcPts val="0"/>
              </a:spcAft>
              <a:buClr>
                <a:schemeClr val="dk1"/>
              </a:buClr>
              <a:buSzPts val="1800"/>
              <a:buChar char="•"/>
              <a:defRPr/>
            </a:lvl8pPr>
            <a:lvl9pPr indent="-342900" lvl="8" marL="4114800" algn="l">
              <a:lnSpc>
                <a:spcPct val="90000"/>
              </a:lnSpc>
              <a:spcBef>
                <a:spcPts val="423"/>
              </a:spcBef>
              <a:spcAft>
                <a:spcPts val="0"/>
              </a:spcAft>
              <a:buClr>
                <a:schemeClr val="dk1"/>
              </a:buClr>
              <a:buSzPts val="1800"/>
              <a:buChar char="•"/>
              <a:defRPr/>
            </a:lvl9pPr>
          </a:lstStyle>
          <a:p/>
        </p:txBody>
      </p:sp>
      <p:sp>
        <p:nvSpPr>
          <p:cNvPr id="77" name="Google Shape;77;p19"/>
          <p:cNvSpPr txBox="1"/>
          <p:nvPr>
            <p:ph idx="10" type="dt"/>
          </p:nvPr>
        </p:nvSpPr>
        <p:spPr>
          <a:xfrm>
            <a:off x="532170" y="7807130"/>
            <a:ext cx="1741646" cy="44846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9"/>
          <p:cNvSpPr txBox="1"/>
          <p:nvPr>
            <p:ph idx="11" type="ftr"/>
          </p:nvPr>
        </p:nvSpPr>
        <p:spPr>
          <a:xfrm>
            <a:off x="2564091" y="7807130"/>
            <a:ext cx="2612469" cy="44846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9"/>
          <p:cNvSpPr txBox="1"/>
          <p:nvPr>
            <p:ph idx="12" type="sldNum"/>
          </p:nvPr>
        </p:nvSpPr>
        <p:spPr>
          <a:xfrm>
            <a:off x="5466834" y="7807130"/>
            <a:ext cx="1741646" cy="44846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10"/>
          <p:cNvSpPr txBox="1"/>
          <p:nvPr>
            <p:ph type="title"/>
          </p:nvPr>
        </p:nvSpPr>
        <p:spPr>
          <a:xfrm>
            <a:off x="532170" y="448463"/>
            <a:ext cx="6676311" cy="162811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0"/>
          <p:cNvSpPr txBox="1"/>
          <p:nvPr>
            <p:ph idx="1" type="body"/>
          </p:nvPr>
        </p:nvSpPr>
        <p:spPr>
          <a:xfrm>
            <a:off x="532170" y="2242307"/>
            <a:ext cx="6676311" cy="534449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47"/>
              </a:spcBef>
              <a:spcAft>
                <a:spcPts val="0"/>
              </a:spcAft>
              <a:buClr>
                <a:schemeClr val="dk1"/>
              </a:buClr>
              <a:buSzPts val="1800"/>
              <a:buChar char="•"/>
              <a:defRPr/>
            </a:lvl1pPr>
            <a:lvl2pPr indent="-342900" lvl="1" marL="914400" algn="l">
              <a:lnSpc>
                <a:spcPct val="90000"/>
              </a:lnSpc>
              <a:spcBef>
                <a:spcPts val="423"/>
              </a:spcBef>
              <a:spcAft>
                <a:spcPts val="0"/>
              </a:spcAft>
              <a:buClr>
                <a:schemeClr val="dk1"/>
              </a:buClr>
              <a:buSzPts val="1800"/>
              <a:buChar char="•"/>
              <a:defRPr/>
            </a:lvl2pPr>
            <a:lvl3pPr indent="-342900" lvl="2" marL="1371600" algn="l">
              <a:lnSpc>
                <a:spcPct val="90000"/>
              </a:lnSpc>
              <a:spcBef>
                <a:spcPts val="423"/>
              </a:spcBef>
              <a:spcAft>
                <a:spcPts val="0"/>
              </a:spcAft>
              <a:buClr>
                <a:schemeClr val="dk1"/>
              </a:buClr>
              <a:buSzPts val="1800"/>
              <a:buChar char="•"/>
              <a:defRPr/>
            </a:lvl3pPr>
            <a:lvl4pPr indent="-342900" lvl="3" marL="1828800" algn="l">
              <a:lnSpc>
                <a:spcPct val="90000"/>
              </a:lnSpc>
              <a:spcBef>
                <a:spcPts val="423"/>
              </a:spcBef>
              <a:spcAft>
                <a:spcPts val="0"/>
              </a:spcAft>
              <a:buClr>
                <a:schemeClr val="dk1"/>
              </a:buClr>
              <a:buSzPts val="1800"/>
              <a:buChar char="•"/>
              <a:defRPr/>
            </a:lvl4pPr>
            <a:lvl5pPr indent="-342900" lvl="4" marL="2286000" algn="l">
              <a:lnSpc>
                <a:spcPct val="90000"/>
              </a:lnSpc>
              <a:spcBef>
                <a:spcPts val="423"/>
              </a:spcBef>
              <a:spcAft>
                <a:spcPts val="0"/>
              </a:spcAft>
              <a:buClr>
                <a:schemeClr val="dk1"/>
              </a:buClr>
              <a:buSzPts val="1800"/>
              <a:buChar char="•"/>
              <a:defRPr/>
            </a:lvl5pPr>
            <a:lvl6pPr indent="-342900" lvl="5" marL="2743200" algn="l">
              <a:lnSpc>
                <a:spcPct val="90000"/>
              </a:lnSpc>
              <a:spcBef>
                <a:spcPts val="423"/>
              </a:spcBef>
              <a:spcAft>
                <a:spcPts val="0"/>
              </a:spcAft>
              <a:buClr>
                <a:schemeClr val="dk1"/>
              </a:buClr>
              <a:buSzPts val="1800"/>
              <a:buChar char="•"/>
              <a:defRPr/>
            </a:lvl6pPr>
            <a:lvl7pPr indent="-342900" lvl="6" marL="3200400" algn="l">
              <a:lnSpc>
                <a:spcPct val="90000"/>
              </a:lnSpc>
              <a:spcBef>
                <a:spcPts val="423"/>
              </a:spcBef>
              <a:spcAft>
                <a:spcPts val="0"/>
              </a:spcAft>
              <a:buClr>
                <a:schemeClr val="dk1"/>
              </a:buClr>
              <a:buSzPts val="1800"/>
              <a:buChar char="•"/>
              <a:defRPr/>
            </a:lvl7pPr>
            <a:lvl8pPr indent="-342900" lvl="7" marL="3657600" algn="l">
              <a:lnSpc>
                <a:spcPct val="90000"/>
              </a:lnSpc>
              <a:spcBef>
                <a:spcPts val="423"/>
              </a:spcBef>
              <a:spcAft>
                <a:spcPts val="0"/>
              </a:spcAft>
              <a:buClr>
                <a:schemeClr val="dk1"/>
              </a:buClr>
              <a:buSzPts val="1800"/>
              <a:buChar char="•"/>
              <a:defRPr/>
            </a:lvl8pPr>
            <a:lvl9pPr indent="-342900" lvl="8" marL="4114800" algn="l">
              <a:lnSpc>
                <a:spcPct val="90000"/>
              </a:lnSpc>
              <a:spcBef>
                <a:spcPts val="423"/>
              </a:spcBef>
              <a:spcAft>
                <a:spcPts val="0"/>
              </a:spcAft>
              <a:buClr>
                <a:schemeClr val="dk1"/>
              </a:buClr>
              <a:buSzPts val="1800"/>
              <a:buChar char="•"/>
              <a:defRPr/>
            </a:lvl9pPr>
          </a:lstStyle>
          <a:p/>
        </p:txBody>
      </p:sp>
      <p:sp>
        <p:nvSpPr>
          <p:cNvPr id="20" name="Google Shape;20;p10"/>
          <p:cNvSpPr txBox="1"/>
          <p:nvPr>
            <p:ph idx="10" type="dt"/>
          </p:nvPr>
        </p:nvSpPr>
        <p:spPr>
          <a:xfrm>
            <a:off x="532170" y="7807130"/>
            <a:ext cx="1741646" cy="44846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0"/>
          <p:cNvSpPr txBox="1"/>
          <p:nvPr>
            <p:ph idx="11" type="ftr"/>
          </p:nvPr>
        </p:nvSpPr>
        <p:spPr>
          <a:xfrm>
            <a:off x="2564091" y="7807130"/>
            <a:ext cx="2612469" cy="44846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0"/>
          <p:cNvSpPr txBox="1"/>
          <p:nvPr>
            <p:ph idx="12" type="sldNum"/>
          </p:nvPr>
        </p:nvSpPr>
        <p:spPr>
          <a:xfrm>
            <a:off x="5466834" y="7807130"/>
            <a:ext cx="1741646" cy="44846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11"/>
          <p:cNvSpPr txBox="1"/>
          <p:nvPr>
            <p:ph type="title"/>
          </p:nvPr>
        </p:nvSpPr>
        <p:spPr>
          <a:xfrm>
            <a:off x="528138" y="2099972"/>
            <a:ext cx="6676311" cy="350384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5079"/>
              <a:buFont typeface="Calibri"/>
              <a:buNone/>
              <a:defRPr sz="507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1"/>
          <p:cNvSpPr txBox="1"/>
          <p:nvPr>
            <p:ph idx="1" type="body"/>
          </p:nvPr>
        </p:nvSpPr>
        <p:spPr>
          <a:xfrm>
            <a:off x="528138" y="5636967"/>
            <a:ext cx="6676311" cy="18425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47"/>
              </a:spcBef>
              <a:spcAft>
                <a:spcPts val="0"/>
              </a:spcAft>
              <a:buClr>
                <a:schemeClr val="dk1"/>
              </a:buClr>
              <a:buSzPts val="2032"/>
              <a:buNone/>
              <a:defRPr sz="2032">
                <a:solidFill>
                  <a:schemeClr val="dk1"/>
                </a:solidFill>
              </a:defRPr>
            </a:lvl1pPr>
            <a:lvl2pPr indent="-228600" lvl="1" marL="914400" algn="l">
              <a:lnSpc>
                <a:spcPct val="90000"/>
              </a:lnSpc>
              <a:spcBef>
                <a:spcPts val="423"/>
              </a:spcBef>
              <a:spcAft>
                <a:spcPts val="0"/>
              </a:spcAft>
              <a:buClr>
                <a:srgbClr val="888888"/>
              </a:buClr>
              <a:buSzPts val="1693"/>
              <a:buNone/>
              <a:defRPr sz="1693">
                <a:solidFill>
                  <a:srgbClr val="888888"/>
                </a:solidFill>
              </a:defRPr>
            </a:lvl2pPr>
            <a:lvl3pPr indent="-228600" lvl="2" marL="1371600" algn="l">
              <a:lnSpc>
                <a:spcPct val="90000"/>
              </a:lnSpc>
              <a:spcBef>
                <a:spcPts val="423"/>
              </a:spcBef>
              <a:spcAft>
                <a:spcPts val="0"/>
              </a:spcAft>
              <a:buClr>
                <a:srgbClr val="888888"/>
              </a:buClr>
              <a:buSzPts val="1524"/>
              <a:buNone/>
              <a:defRPr sz="1524">
                <a:solidFill>
                  <a:srgbClr val="888888"/>
                </a:solidFill>
              </a:defRPr>
            </a:lvl3pPr>
            <a:lvl4pPr indent="-228600" lvl="3" marL="1828800" algn="l">
              <a:lnSpc>
                <a:spcPct val="90000"/>
              </a:lnSpc>
              <a:spcBef>
                <a:spcPts val="423"/>
              </a:spcBef>
              <a:spcAft>
                <a:spcPts val="0"/>
              </a:spcAft>
              <a:buClr>
                <a:srgbClr val="888888"/>
              </a:buClr>
              <a:buSzPts val="1354"/>
              <a:buNone/>
              <a:defRPr sz="1354">
                <a:solidFill>
                  <a:srgbClr val="888888"/>
                </a:solidFill>
              </a:defRPr>
            </a:lvl4pPr>
            <a:lvl5pPr indent="-228600" lvl="4" marL="2286000" algn="l">
              <a:lnSpc>
                <a:spcPct val="90000"/>
              </a:lnSpc>
              <a:spcBef>
                <a:spcPts val="423"/>
              </a:spcBef>
              <a:spcAft>
                <a:spcPts val="0"/>
              </a:spcAft>
              <a:buClr>
                <a:srgbClr val="888888"/>
              </a:buClr>
              <a:buSzPts val="1354"/>
              <a:buNone/>
              <a:defRPr sz="1354">
                <a:solidFill>
                  <a:srgbClr val="888888"/>
                </a:solidFill>
              </a:defRPr>
            </a:lvl5pPr>
            <a:lvl6pPr indent="-228600" lvl="5" marL="2743200" algn="l">
              <a:lnSpc>
                <a:spcPct val="90000"/>
              </a:lnSpc>
              <a:spcBef>
                <a:spcPts val="423"/>
              </a:spcBef>
              <a:spcAft>
                <a:spcPts val="0"/>
              </a:spcAft>
              <a:buClr>
                <a:srgbClr val="888888"/>
              </a:buClr>
              <a:buSzPts val="1354"/>
              <a:buNone/>
              <a:defRPr sz="1354">
                <a:solidFill>
                  <a:srgbClr val="888888"/>
                </a:solidFill>
              </a:defRPr>
            </a:lvl6pPr>
            <a:lvl7pPr indent="-228600" lvl="6" marL="3200400" algn="l">
              <a:lnSpc>
                <a:spcPct val="90000"/>
              </a:lnSpc>
              <a:spcBef>
                <a:spcPts val="423"/>
              </a:spcBef>
              <a:spcAft>
                <a:spcPts val="0"/>
              </a:spcAft>
              <a:buClr>
                <a:srgbClr val="888888"/>
              </a:buClr>
              <a:buSzPts val="1354"/>
              <a:buNone/>
              <a:defRPr sz="1354">
                <a:solidFill>
                  <a:srgbClr val="888888"/>
                </a:solidFill>
              </a:defRPr>
            </a:lvl7pPr>
            <a:lvl8pPr indent="-228600" lvl="7" marL="3657600" algn="l">
              <a:lnSpc>
                <a:spcPct val="90000"/>
              </a:lnSpc>
              <a:spcBef>
                <a:spcPts val="423"/>
              </a:spcBef>
              <a:spcAft>
                <a:spcPts val="0"/>
              </a:spcAft>
              <a:buClr>
                <a:srgbClr val="888888"/>
              </a:buClr>
              <a:buSzPts val="1354"/>
              <a:buNone/>
              <a:defRPr sz="1354">
                <a:solidFill>
                  <a:srgbClr val="888888"/>
                </a:solidFill>
              </a:defRPr>
            </a:lvl8pPr>
            <a:lvl9pPr indent="-228600" lvl="8" marL="4114800" algn="l">
              <a:lnSpc>
                <a:spcPct val="90000"/>
              </a:lnSpc>
              <a:spcBef>
                <a:spcPts val="423"/>
              </a:spcBef>
              <a:spcAft>
                <a:spcPts val="0"/>
              </a:spcAft>
              <a:buClr>
                <a:srgbClr val="888888"/>
              </a:buClr>
              <a:buSzPts val="1354"/>
              <a:buNone/>
              <a:defRPr sz="1354">
                <a:solidFill>
                  <a:srgbClr val="888888"/>
                </a:solidFill>
              </a:defRPr>
            </a:lvl9pPr>
          </a:lstStyle>
          <a:p/>
        </p:txBody>
      </p:sp>
      <p:sp>
        <p:nvSpPr>
          <p:cNvPr id="26" name="Google Shape;26;p11"/>
          <p:cNvSpPr txBox="1"/>
          <p:nvPr>
            <p:ph idx="10" type="dt"/>
          </p:nvPr>
        </p:nvSpPr>
        <p:spPr>
          <a:xfrm>
            <a:off x="532170" y="7807130"/>
            <a:ext cx="1741646" cy="44846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1"/>
          <p:cNvSpPr txBox="1"/>
          <p:nvPr>
            <p:ph idx="11" type="ftr"/>
          </p:nvPr>
        </p:nvSpPr>
        <p:spPr>
          <a:xfrm>
            <a:off x="2564091" y="7807130"/>
            <a:ext cx="2612469" cy="44846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1"/>
          <p:cNvSpPr txBox="1"/>
          <p:nvPr>
            <p:ph idx="12" type="sldNum"/>
          </p:nvPr>
        </p:nvSpPr>
        <p:spPr>
          <a:xfrm>
            <a:off x="5466834" y="7807130"/>
            <a:ext cx="1741646" cy="44846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12"/>
          <p:cNvSpPr txBox="1"/>
          <p:nvPr>
            <p:ph type="title"/>
          </p:nvPr>
        </p:nvSpPr>
        <p:spPr>
          <a:xfrm>
            <a:off x="532170" y="448463"/>
            <a:ext cx="6676311" cy="162811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2"/>
          <p:cNvSpPr txBox="1"/>
          <p:nvPr>
            <p:ph idx="1" type="body"/>
          </p:nvPr>
        </p:nvSpPr>
        <p:spPr>
          <a:xfrm>
            <a:off x="532170" y="2242307"/>
            <a:ext cx="3289776" cy="534449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47"/>
              </a:spcBef>
              <a:spcAft>
                <a:spcPts val="0"/>
              </a:spcAft>
              <a:buClr>
                <a:schemeClr val="dk1"/>
              </a:buClr>
              <a:buSzPts val="1800"/>
              <a:buChar char="•"/>
              <a:defRPr/>
            </a:lvl1pPr>
            <a:lvl2pPr indent="-342900" lvl="1" marL="914400" algn="l">
              <a:lnSpc>
                <a:spcPct val="90000"/>
              </a:lnSpc>
              <a:spcBef>
                <a:spcPts val="423"/>
              </a:spcBef>
              <a:spcAft>
                <a:spcPts val="0"/>
              </a:spcAft>
              <a:buClr>
                <a:schemeClr val="dk1"/>
              </a:buClr>
              <a:buSzPts val="1800"/>
              <a:buChar char="•"/>
              <a:defRPr/>
            </a:lvl2pPr>
            <a:lvl3pPr indent="-342900" lvl="2" marL="1371600" algn="l">
              <a:lnSpc>
                <a:spcPct val="90000"/>
              </a:lnSpc>
              <a:spcBef>
                <a:spcPts val="423"/>
              </a:spcBef>
              <a:spcAft>
                <a:spcPts val="0"/>
              </a:spcAft>
              <a:buClr>
                <a:schemeClr val="dk1"/>
              </a:buClr>
              <a:buSzPts val="1800"/>
              <a:buChar char="•"/>
              <a:defRPr/>
            </a:lvl3pPr>
            <a:lvl4pPr indent="-342900" lvl="3" marL="1828800" algn="l">
              <a:lnSpc>
                <a:spcPct val="90000"/>
              </a:lnSpc>
              <a:spcBef>
                <a:spcPts val="423"/>
              </a:spcBef>
              <a:spcAft>
                <a:spcPts val="0"/>
              </a:spcAft>
              <a:buClr>
                <a:schemeClr val="dk1"/>
              </a:buClr>
              <a:buSzPts val="1800"/>
              <a:buChar char="•"/>
              <a:defRPr/>
            </a:lvl4pPr>
            <a:lvl5pPr indent="-342900" lvl="4" marL="2286000" algn="l">
              <a:lnSpc>
                <a:spcPct val="90000"/>
              </a:lnSpc>
              <a:spcBef>
                <a:spcPts val="423"/>
              </a:spcBef>
              <a:spcAft>
                <a:spcPts val="0"/>
              </a:spcAft>
              <a:buClr>
                <a:schemeClr val="dk1"/>
              </a:buClr>
              <a:buSzPts val="1800"/>
              <a:buChar char="•"/>
              <a:defRPr/>
            </a:lvl5pPr>
            <a:lvl6pPr indent="-342900" lvl="5" marL="2743200" algn="l">
              <a:lnSpc>
                <a:spcPct val="90000"/>
              </a:lnSpc>
              <a:spcBef>
                <a:spcPts val="423"/>
              </a:spcBef>
              <a:spcAft>
                <a:spcPts val="0"/>
              </a:spcAft>
              <a:buClr>
                <a:schemeClr val="dk1"/>
              </a:buClr>
              <a:buSzPts val="1800"/>
              <a:buChar char="•"/>
              <a:defRPr/>
            </a:lvl6pPr>
            <a:lvl7pPr indent="-342900" lvl="6" marL="3200400" algn="l">
              <a:lnSpc>
                <a:spcPct val="90000"/>
              </a:lnSpc>
              <a:spcBef>
                <a:spcPts val="423"/>
              </a:spcBef>
              <a:spcAft>
                <a:spcPts val="0"/>
              </a:spcAft>
              <a:buClr>
                <a:schemeClr val="dk1"/>
              </a:buClr>
              <a:buSzPts val="1800"/>
              <a:buChar char="•"/>
              <a:defRPr/>
            </a:lvl7pPr>
            <a:lvl8pPr indent="-342900" lvl="7" marL="3657600" algn="l">
              <a:lnSpc>
                <a:spcPct val="90000"/>
              </a:lnSpc>
              <a:spcBef>
                <a:spcPts val="423"/>
              </a:spcBef>
              <a:spcAft>
                <a:spcPts val="0"/>
              </a:spcAft>
              <a:buClr>
                <a:schemeClr val="dk1"/>
              </a:buClr>
              <a:buSzPts val="1800"/>
              <a:buChar char="•"/>
              <a:defRPr/>
            </a:lvl8pPr>
            <a:lvl9pPr indent="-342900" lvl="8" marL="4114800" algn="l">
              <a:lnSpc>
                <a:spcPct val="90000"/>
              </a:lnSpc>
              <a:spcBef>
                <a:spcPts val="423"/>
              </a:spcBef>
              <a:spcAft>
                <a:spcPts val="0"/>
              </a:spcAft>
              <a:buClr>
                <a:schemeClr val="dk1"/>
              </a:buClr>
              <a:buSzPts val="1800"/>
              <a:buChar char="•"/>
              <a:defRPr/>
            </a:lvl9pPr>
          </a:lstStyle>
          <a:p/>
        </p:txBody>
      </p:sp>
      <p:sp>
        <p:nvSpPr>
          <p:cNvPr id="32" name="Google Shape;32;p12"/>
          <p:cNvSpPr txBox="1"/>
          <p:nvPr>
            <p:ph idx="2" type="body"/>
          </p:nvPr>
        </p:nvSpPr>
        <p:spPr>
          <a:xfrm>
            <a:off x="3918704" y="2242307"/>
            <a:ext cx="3289776" cy="534449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47"/>
              </a:spcBef>
              <a:spcAft>
                <a:spcPts val="0"/>
              </a:spcAft>
              <a:buClr>
                <a:schemeClr val="dk1"/>
              </a:buClr>
              <a:buSzPts val="1800"/>
              <a:buChar char="•"/>
              <a:defRPr/>
            </a:lvl1pPr>
            <a:lvl2pPr indent="-342900" lvl="1" marL="914400" algn="l">
              <a:lnSpc>
                <a:spcPct val="90000"/>
              </a:lnSpc>
              <a:spcBef>
                <a:spcPts val="423"/>
              </a:spcBef>
              <a:spcAft>
                <a:spcPts val="0"/>
              </a:spcAft>
              <a:buClr>
                <a:schemeClr val="dk1"/>
              </a:buClr>
              <a:buSzPts val="1800"/>
              <a:buChar char="•"/>
              <a:defRPr/>
            </a:lvl2pPr>
            <a:lvl3pPr indent="-342900" lvl="2" marL="1371600" algn="l">
              <a:lnSpc>
                <a:spcPct val="90000"/>
              </a:lnSpc>
              <a:spcBef>
                <a:spcPts val="423"/>
              </a:spcBef>
              <a:spcAft>
                <a:spcPts val="0"/>
              </a:spcAft>
              <a:buClr>
                <a:schemeClr val="dk1"/>
              </a:buClr>
              <a:buSzPts val="1800"/>
              <a:buChar char="•"/>
              <a:defRPr/>
            </a:lvl3pPr>
            <a:lvl4pPr indent="-342900" lvl="3" marL="1828800" algn="l">
              <a:lnSpc>
                <a:spcPct val="90000"/>
              </a:lnSpc>
              <a:spcBef>
                <a:spcPts val="423"/>
              </a:spcBef>
              <a:spcAft>
                <a:spcPts val="0"/>
              </a:spcAft>
              <a:buClr>
                <a:schemeClr val="dk1"/>
              </a:buClr>
              <a:buSzPts val="1800"/>
              <a:buChar char="•"/>
              <a:defRPr/>
            </a:lvl4pPr>
            <a:lvl5pPr indent="-342900" lvl="4" marL="2286000" algn="l">
              <a:lnSpc>
                <a:spcPct val="90000"/>
              </a:lnSpc>
              <a:spcBef>
                <a:spcPts val="423"/>
              </a:spcBef>
              <a:spcAft>
                <a:spcPts val="0"/>
              </a:spcAft>
              <a:buClr>
                <a:schemeClr val="dk1"/>
              </a:buClr>
              <a:buSzPts val="1800"/>
              <a:buChar char="•"/>
              <a:defRPr/>
            </a:lvl5pPr>
            <a:lvl6pPr indent="-342900" lvl="5" marL="2743200" algn="l">
              <a:lnSpc>
                <a:spcPct val="90000"/>
              </a:lnSpc>
              <a:spcBef>
                <a:spcPts val="423"/>
              </a:spcBef>
              <a:spcAft>
                <a:spcPts val="0"/>
              </a:spcAft>
              <a:buClr>
                <a:schemeClr val="dk1"/>
              </a:buClr>
              <a:buSzPts val="1800"/>
              <a:buChar char="•"/>
              <a:defRPr/>
            </a:lvl6pPr>
            <a:lvl7pPr indent="-342900" lvl="6" marL="3200400" algn="l">
              <a:lnSpc>
                <a:spcPct val="90000"/>
              </a:lnSpc>
              <a:spcBef>
                <a:spcPts val="423"/>
              </a:spcBef>
              <a:spcAft>
                <a:spcPts val="0"/>
              </a:spcAft>
              <a:buClr>
                <a:schemeClr val="dk1"/>
              </a:buClr>
              <a:buSzPts val="1800"/>
              <a:buChar char="•"/>
              <a:defRPr/>
            </a:lvl7pPr>
            <a:lvl8pPr indent="-342900" lvl="7" marL="3657600" algn="l">
              <a:lnSpc>
                <a:spcPct val="90000"/>
              </a:lnSpc>
              <a:spcBef>
                <a:spcPts val="423"/>
              </a:spcBef>
              <a:spcAft>
                <a:spcPts val="0"/>
              </a:spcAft>
              <a:buClr>
                <a:schemeClr val="dk1"/>
              </a:buClr>
              <a:buSzPts val="1800"/>
              <a:buChar char="•"/>
              <a:defRPr/>
            </a:lvl8pPr>
            <a:lvl9pPr indent="-342900" lvl="8" marL="4114800" algn="l">
              <a:lnSpc>
                <a:spcPct val="90000"/>
              </a:lnSpc>
              <a:spcBef>
                <a:spcPts val="423"/>
              </a:spcBef>
              <a:spcAft>
                <a:spcPts val="0"/>
              </a:spcAft>
              <a:buClr>
                <a:schemeClr val="dk1"/>
              </a:buClr>
              <a:buSzPts val="1800"/>
              <a:buChar char="•"/>
              <a:defRPr/>
            </a:lvl9pPr>
          </a:lstStyle>
          <a:p/>
        </p:txBody>
      </p:sp>
      <p:sp>
        <p:nvSpPr>
          <p:cNvPr id="33" name="Google Shape;33;p12"/>
          <p:cNvSpPr txBox="1"/>
          <p:nvPr>
            <p:ph idx="10" type="dt"/>
          </p:nvPr>
        </p:nvSpPr>
        <p:spPr>
          <a:xfrm>
            <a:off x="532170" y="7807130"/>
            <a:ext cx="1741646" cy="44846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2"/>
          <p:cNvSpPr txBox="1"/>
          <p:nvPr>
            <p:ph idx="11" type="ftr"/>
          </p:nvPr>
        </p:nvSpPr>
        <p:spPr>
          <a:xfrm>
            <a:off x="2564091" y="7807130"/>
            <a:ext cx="2612469" cy="44846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2"/>
          <p:cNvSpPr txBox="1"/>
          <p:nvPr>
            <p:ph idx="12" type="sldNum"/>
          </p:nvPr>
        </p:nvSpPr>
        <p:spPr>
          <a:xfrm>
            <a:off x="5466834" y="7807130"/>
            <a:ext cx="1741646" cy="44846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13"/>
          <p:cNvSpPr txBox="1"/>
          <p:nvPr>
            <p:ph type="title"/>
          </p:nvPr>
        </p:nvSpPr>
        <p:spPr>
          <a:xfrm>
            <a:off x="533178" y="448463"/>
            <a:ext cx="6676311" cy="162811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3"/>
          <p:cNvSpPr txBox="1"/>
          <p:nvPr>
            <p:ph idx="1" type="body"/>
          </p:nvPr>
        </p:nvSpPr>
        <p:spPr>
          <a:xfrm>
            <a:off x="533179" y="2064873"/>
            <a:ext cx="3274657" cy="101196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847"/>
              </a:spcBef>
              <a:spcAft>
                <a:spcPts val="0"/>
              </a:spcAft>
              <a:buClr>
                <a:schemeClr val="dk1"/>
              </a:buClr>
              <a:buSzPts val="2032"/>
              <a:buNone/>
              <a:defRPr b="1" sz="2032"/>
            </a:lvl1pPr>
            <a:lvl2pPr indent="-228600" lvl="1" marL="914400" algn="l">
              <a:lnSpc>
                <a:spcPct val="90000"/>
              </a:lnSpc>
              <a:spcBef>
                <a:spcPts val="423"/>
              </a:spcBef>
              <a:spcAft>
                <a:spcPts val="0"/>
              </a:spcAft>
              <a:buClr>
                <a:schemeClr val="dk1"/>
              </a:buClr>
              <a:buSzPts val="1693"/>
              <a:buNone/>
              <a:defRPr b="1" sz="1693"/>
            </a:lvl2pPr>
            <a:lvl3pPr indent="-228600" lvl="2" marL="1371600" algn="l">
              <a:lnSpc>
                <a:spcPct val="90000"/>
              </a:lnSpc>
              <a:spcBef>
                <a:spcPts val="423"/>
              </a:spcBef>
              <a:spcAft>
                <a:spcPts val="0"/>
              </a:spcAft>
              <a:buClr>
                <a:schemeClr val="dk1"/>
              </a:buClr>
              <a:buSzPts val="1524"/>
              <a:buNone/>
              <a:defRPr b="1" sz="1524"/>
            </a:lvl3pPr>
            <a:lvl4pPr indent="-228600" lvl="3" marL="1828800" algn="l">
              <a:lnSpc>
                <a:spcPct val="90000"/>
              </a:lnSpc>
              <a:spcBef>
                <a:spcPts val="423"/>
              </a:spcBef>
              <a:spcAft>
                <a:spcPts val="0"/>
              </a:spcAft>
              <a:buClr>
                <a:schemeClr val="dk1"/>
              </a:buClr>
              <a:buSzPts val="1354"/>
              <a:buNone/>
              <a:defRPr b="1" sz="1354"/>
            </a:lvl4pPr>
            <a:lvl5pPr indent="-228600" lvl="4" marL="2286000" algn="l">
              <a:lnSpc>
                <a:spcPct val="90000"/>
              </a:lnSpc>
              <a:spcBef>
                <a:spcPts val="423"/>
              </a:spcBef>
              <a:spcAft>
                <a:spcPts val="0"/>
              </a:spcAft>
              <a:buClr>
                <a:schemeClr val="dk1"/>
              </a:buClr>
              <a:buSzPts val="1354"/>
              <a:buNone/>
              <a:defRPr b="1" sz="1354"/>
            </a:lvl5pPr>
            <a:lvl6pPr indent="-228600" lvl="5" marL="2743200" algn="l">
              <a:lnSpc>
                <a:spcPct val="90000"/>
              </a:lnSpc>
              <a:spcBef>
                <a:spcPts val="423"/>
              </a:spcBef>
              <a:spcAft>
                <a:spcPts val="0"/>
              </a:spcAft>
              <a:buClr>
                <a:schemeClr val="dk1"/>
              </a:buClr>
              <a:buSzPts val="1354"/>
              <a:buNone/>
              <a:defRPr b="1" sz="1354"/>
            </a:lvl6pPr>
            <a:lvl7pPr indent="-228600" lvl="6" marL="3200400" algn="l">
              <a:lnSpc>
                <a:spcPct val="90000"/>
              </a:lnSpc>
              <a:spcBef>
                <a:spcPts val="423"/>
              </a:spcBef>
              <a:spcAft>
                <a:spcPts val="0"/>
              </a:spcAft>
              <a:buClr>
                <a:schemeClr val="dk1"/>
              </a:buClr>
              <a:buSzPts val="1354"/>
              <a:buNone/>
              <a:defRPr b="1" sz="1354"/>
            </a:lvl7pPr>
            <a:lvl8pPr indent="-228600" lvl="7" marL="3657600" algn="l">
              <a:lnSpc>
                <a:spcPct val="90000"/>
              </a:lnSpc>
              <a:spcBef>
                <a:spcPts val="423"/>
              </a:spcBef>
              <a:spcAft>
                <a:spcPts val="0"/>
              </a:spcAft>
              <a:buClr>
                <a:schemeClr val="dk1"/>
              </a:buClr>
              <a:buSzPts val="1354"/>
              <a:buNone/>
              <a:defRPr b="1" sz="1354"/>
            </a:lvl8pPr>
            <a:lvl9pPr indent="-228600" lvl="8" marL="4114800" algn="l">
              <a:lnSpc>
                <a:spcPct val="90000"/>
              </a:lnSpc>
              <a:spcBef>
                <a:spcPts val="423"/>
              </a:spcBef>
              <a:spcAft>
                <a:spcPts val="0"/>
              </a:spcAft>
              <a:buClr>
                <a:schemeClr val="dk1"/>
              </a:buClr>
              <a:buSzPts val="1354"/>
              <a:buNone/>
              <a:defRPr b="1" sz="1354"/>
            </a:lvl9pPr>
          </a:lstStyle>
          <a:p/>
        </p:txBody>
      </p:sp>
      <p:sp>
        <p:nvSpPr>
          <p:cNvPr id="39" name="Google Shape;39;p13"/>
          <p:cNvSpPr txBox="1"/>
          <p:nvPr>
            <p:ph idx="2" type="body"/>
          </p:nvPr>
        </p:nvSpPr>
        <p:spPr>
          <a:xfrm>
            <a:off x="533179" y="3076835"/>
            <a:ext cx="3274657" cy="452556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47"/>
              </a:spcBef>
              <a:spcAft>
                <a:spcPts val="0"/>
              </a:spcAft>
              <a:buClr>
                <a:schemeClr val="dk1"/>
              </a:buClr>
              <a:buSzPts val="1800"/>
              <a:buChar char="•"/>
              <a:defRPr/>
            </a:lvl1pPr>
            <a:lvl2pPr indent="-342900" lvl="1" marL="914400" algn="l">
              <a:lnSpc>
                <a:spcPct val="90000"/>
              </a:lnSpc>
              <a:spcBef>
                <a:spcPts val="423"/>
              </a:spcBef>
              <a:spcAft>
                <a:spcPts val="0"/>
              </a:spcAft>
              <a:buClr>
                <a:schemeClr val="dk1"/>
              </a:buClr>
              <a:buSzPts val="1800"/>
              <a:buChar char="•"/>
              <a:defRPr/>
            </a:lvl2pPr>
            <a:lvl3pPr indent="-342900" lvl="2" marL="1371600" algn="l">
              <a:lnSpc>
                <a:spcPct val="90000"/>
              </a:lnSpc>
              <a:spcBef>
                <a:spcPts val="423"/>
              </a:spcBef>
              <a:spcAft>
                <a:spcPts val="0"/>
              </a:spcAft>
              <a:buClr>
                <a:schemeClr val="dk1"/>
              </a:buClr>
              <a:buSzPts val="1800"/>
              <a:buChar char="•"/>
              <a:defRPr/>
            </a:lvl3pPr>
            <a:lvl4pPr indent="-342900" lvl="3" marL="1828800" algn="l">
              <a:lnSpc>
                <a:spcPct val="90000"/>
              </a:lnSpc>
              <a:spcBef>
                <a:spcPts val="423"/>
              </a:spcBef>
              <a:spcAft>
                <a:spcPts val="0"/>
              </a:spcAft>
              <a:buClr>
                <a:schemeClr val="dk1"/>
              </a:buClr>
              <a:buSzPts val="1800"/>
              <a:buChar char="•"/>
              <a:defRPr/>
            </a:lvl4pPr>
            <a:lvl5pPr indent="-342900" lvl="4" marL="2286000" algn="l">
              <a:lnSpc>
                <a:spcPct val="90000"/>
              </a:lnSpc>
              <a:spcBef>
                <a:spcPts val="423"/>
              </a:spcBef>
              <a:spcAft>
                <a:spcPts val="0"/>
              </a:spcAft>
              <a:buClr>
                <a:schemeClr val="dk1"/>
              </a:buClr>
              <a:buSzPts val="1800"/>
              <a:buChar char="•"/>
              <a:defRPr/>
            </a:lvl5pPr>
            <a:lvl6pPr indent="-342900" lvl="5" marL="2743200" algn="l">
              <a:lnSpc>
                <a:spcPct val="90000"/>
              </a:lnSpc>
              <a:spcBef>
                <a:spcPts val="423"/>
              </a:spcBef>
              <a:spcAft>
                <a:spcPts val="0"/>
              </a:spcAft>
              <a:buClr>
                <a:schemeClr val="dk1"/>
              </a:buClr>
              <a:buSzPts val="1800"/>
              <a:buChar char="•"/>
              <a:defRPr/>
            </a:lvl6pPr>
            <a:lvl7pPr indent="-342900" lvl="6" marL="3200400" algn="l">
              <a:lnSpc>
                <a:spcPct val="90000"/>
              </a:lnSpc>
              <a:spcBef>
                <a:spcPts val="423"/>
              </a:spcBef>
              <a:spcAft>
                <a:spcPts val="0"/>
              </a:spcAft>
              <a:buClr>
                <a:schemeClr val="dk1"/>
              </a:buClr>
              <a:buSzPts val="1800"/>
              <a:buChar char="•"/>
              <a:defRPr/>
            </a:lvl7pPr>
            <a:lvl8pPr indent="-342900" lvl="7" marL="3657600" algn="l">
              <a:lnSpc>
                <a:spcPct val="90000"/>
              </a:lnSpc>
              <a:spcBef>
                <a:spcPts val="423"/>
              </a:spcBef>
              <a:spcAft>
                <a:spcPts val="0"/>
              </a:spcAft>
              <a:buClr>
                <a:schemeClr val="dk1"/>
              </a:buClr>
              <a:buSzPts val="1800"/>
              <a:buChar char="•"/>
              <a:defRPr/>
            </a:lvl8pPr>
            <a:lvl9pPr indent="-342900" lvl="8" marL="4114800" algn="l">
              <a:lnSpc>
                <a:spcPct val="90000"/>
              </a:lnSpc>
              <a:spcBef>
                <a:spcPts val="423"/>
              </a:spcBef>
              <a:spcAft>
                <a:spcPts val="0"/>
              </a:spcAft>
              <a:buClr>
                <a:schemeClr val="dk1"/>
              </a:buClr>
              <a:buSzPts val="1800"/>
              <a:buChar char="•"/>
              <a:defRPr/>
            </a:lvl9pPr>
          </a:lstStyle>
          <a:p/>
        </p:txBody>
      </p:sp>
      <p:sp>
        <p:nvSpPr>
          <p:cNvPr id="40" name="Google Shape;40;p13"/>
          <p:cNvSpPr txBox="1"/>
          <p:nvPr>
            <p:ph idx="3" type="body"/>
          </p:nvPr>
        </p:nvSpPr>
        <p:spPr>
          <a:xfrm>
            <a:off x="3918705" y="2064873"/>
            <a:ext cx="3290784" cy="101196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847"/>
              </a:spcBef>
              <a:spcAft>
                <a:spcPts val="0"/>
              </a:spcAft>
              <a:buClr>
                <a:schemeClr val="dk1"/>
              </a:buClr>
              <a:buSzPts val="2032"/>
              <a:buNone/>
              <a:defRPr b="1" sz="2032"/>
            </a:lvl1pPr>
            <a:lvl2pPr indent="-228600" lvl="1" marL="914400" algn="l">
              <a:lnSpc>
                <a:spcPct val="90000"/>
              </a:lnSpc>
              <a:spcBef>
                <a:spcPts val="423"/>
              </a:spcBef>
              <a:spcAft>
                <a:spcPts val="0"/>
              </a:spcAft>
              <a:buClr>
                <a:schemeClr val="dk1"/>
              </a:buClr>
              <a:buSzPts val="1693"/>
              <a:buNone/>
              <a:defRPr b="1" sz="1693"/>
            </a:lvl2pPr>
            <a:lvl3pPr indent="-228600" lvl="2" marL="1371600" algn="l">
              <a:lnSpc>
                <a:spcPct val="90000"/>
              </a:lnSpc>
              <a:spcBef>
                <a:spcPts val="423"/>
              </a:spcBef>
              <a:spcAft>
                <a:spcPts val="0"/>
              </a:spcAft>
              <a:buClr>
                <a:schemeClr val="dk1"/>
              </a:buClr>
              <a:buSzPts val="1524"/>
              <a:buNone/>
              <a:defRPr b="1" sz="1524"/>
            </a:lvl3pPr>
            <a:lvl4pPr indent="-228600" lvl="3" marL="1828800" algn="l">
              <a:lnSpc>
                <a:spcPct val="90000"/>
              </a:lnSpc>
              <a:spcBef>
                <a:spcPts val="423"/>
              </a:spcBef>
              <a:spcAft>
                <a:spcPts val="0"/>
              </a:spcAft>
              <a:buClr>
                <a:schemeClr val="dk1"/>
              </a:buClr>
              <a:buSzPts val="1354"/>
              <a:buNone/>
              <a:defRPr b="1" sz="1354"/>
            </a:lvl4pPr>
            <a:lvl5pPr indent="-228600" lvl="4" marL="2286000" algn="l">
              <a:lnSpc>
                <a:spcPct val="90000"/>
              </a:lnSpc>
              <a:spcBef>
                <a:spcPts val="423"/>
              </a:spcBef>
              <a:spcAft>
                <a:spcPts val="0"/>
              </a:spcAft>
              <a:buClr>
                <a:schemeClr val="dk1"/>
              </a:buClr>
              <a:buSzPts val="1354"/>
              <a:buNone/>
              <a:defRPr b="1" sz="1354"/>
            </a:lvl5pPr>
            <a:lvl6pPr indent="-228600" lvl="5" marL="2743200" algn="l">
              <a:lnSpc>
                <a:spcPct val="90000"/>
              </a:lnSpc>
              <a:spcBef>
                <a:spcPts val="423"/>
              </a:spcBef>
              <a:spcAft>
                <a:spcPts val="0"/>
              </a:spcAft>
              <a:buClr>
                <a:schemeClr val="dk1"/>
              </a:buClr>
              <a:buSzPts val="1354"/>
              <a:buNone/>
              <a:defRPr b="1" sz="1354"/>
            </a:lvl6pPr>
            <a:lvl7pPr indent="-228600" lvl="6" marL="3200400" algn="l">
              <a:lnSpc>
                <a:spcPct val="90000"/>
              </a:lnSpc>
              <a:spcBef>
                <a:spcPts val="423"/>
              </a:spcBef>
              <a:spcAft>
                <a:spcPts val="0"/>
              </a:spcAft>
              <a:buClr>
                <a:schemeClr val="dk1"/>
              </a:buClr>
              <a:buSzPts val="1354"/>
              <a:buNone/>
              <a:defRPr b="1" sz="1354"/>
            </a:lvl7pPr>
            <a:lvl8pPr indent="-228600" lvl="7" marL="3657600" algn="l">
              <a:lnSpc>
                <a:spcPct val="90000"/>
              </a:lnSpc>
              <a:spcBef>
                <a:spcPts val="423"/>
              </a:spcBef>
              <a:spcAft>
                <a:spcPts val="0"/>
              </a:spcAft>
              <a:buClr>
                <a:schemeClr val="dk1"/>
              </a:buClr>
              <a:buSzPts val="1354"/>
              <a:buNone/>
              <a:defRPr b="1" sz="1354"/>
            </a:lvl8pPr>
            <a:lvl9pPr indent="-228600" lvl="8" marL="4114800" algn="l">
              <a:lnSpc>
                <a:spcPct val="90000"/>
              </a:lnSpc>
              <a:spcBef>
                <a:spcPts val="423"/>
              </a:spcBef>
              <a:spcAft>
                <a:spcPts val="0"/>
              </a:spcAft>
              <a:buClr>
                <a:schemeClr val="dk1"/>
              </a:buClr>
              <a:buSzPts val="1354"/>
              <a:buNone/>
              <a:defRPr b="1" sz="1354"/>
            </a:lvl9pPr>
          </a:lstStyle>
          <a:p/>
        </p:txBody>
      </p:sp>
      <p:sp>
        <p:nvSpPr>
          <p:cNvPr id="41" name="Google Shape;41;p13"/>
          <p:cNvSpPr txBox="1"/>
          <p:nvPr>
            <p:ph idx="4" type="body"/>
          </p:nvPr>
        </p:nvSpPr>
        <p:spPr>
          <a:xfrm>
            <a:off x="3918705" y="3076835"/>
            <a:ext cx="3290784" cy="452556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47"/>
              </a:spcBef>
              <a:spcAft>
                <a:spcPts val="0"/>
              </a:spcAft>
              <a:buClr>
                <a:schemeClr val="dk1"/>
              </a:buClr>
              <a:buSzPts val="1800"/>
              <a:buChar char="•"/>
              <a:defRPr/>
            </a:lvl1pPr>
            <a:lvl2pPr indent="-342900" lvl="1" marL="914400" algn="l">
              <a:lnSpc>
                <a:spcPct val="90000"/>
              </a:lnSpc>
              <a:spcBef>
                <a:spcPts val="423"/>
              </a:spcBef>
              <a:spcAft>
                <a:spcPts val="0"/>
              </a:spcAft>
              <a:buClr>
                <a:schemeClr val="dk1"/>
              </a:buClr>
              <a:buSzPts val="1800"/>
              <a:buChar char="•"/>
              <a:defRPr/>
            </a:lvl2pPr>
            <a:lvl3pPr indent="-342900" lvl="2" marL="1371600" algn="l">
              <a:lnSpc>
                <a:spcPct val="90000"/>
              </a:lnSpc>
              <a:spcBef>
                <a:spcPts val="423"/>
              </a:spcBef>
              <a:spcAft>
                <a:spcPts val="0"/>
              </a:spcAft>
              <a:buClr>
                <a:schemeClr val="dk1"/>
              </a:buClr>
              <a:buSzPts val="1800"/>
              <a:buChar char="•"/>
              <a:defRPr/>
            </a:lvl3pPr>
            <a:lvl4pPr indent="-342900" lvl="3" marL="1828800" algn="l">
              <a:lnSpc>
                <a:spcPct val="90000"/>
              </a:lnSpc>
              <a:spcBef>
                <a:spcPts val="423"/>
              </a:spcBef>
              <a:spcAft>
                <a:spcPts val="0"/>
              </a:spcAft>
              <a:buClr>
                <a:schemeClr val="dk1"/>
              </a:buClr>
              <a:buSzPts val="1800"/>
              <a:buChar char="•"/>
              <a:defRPr/>
            </a:lvl4pPr>
            <a:lvl5pPr indent="-342900" lvl="4" marL="2286000" algn="l">
              <a:lnSpc>
                <a:spcPct val="90000"/>
              </a:lnSpc>
              <a:spcBef>
                <a:spcPts val="423"/>
              </a:spcBef>
              <a:spcAft>
                <a:spcPts val="0"/>
              </a:spcAft>
              <a:buClr>
                <a:schemeClr val="dk1"/>
              </a:buClr>
              <a:buSzPts val="1800"/>
              <a:buChar char="•"/>
              <a:defRPr/>
            </a:lvl5pPr>
            <a:lvl6pPr indent="-342900" lvl="5" marL="2743200" algn="l">
              <a:lnSpc>
                <a:spcPct val="90000"/>
              </a:lnSpc>
              <a:spcBef>
                <a:spcPts val="423"/>
              </a:spcBef>
              <a:spcAft>
                <a:spcPts val="0"/>
              </a:spcAft>
              <a:buClr>
                <a:schemeClr val="dk1"/>
              </a:buClr>
              <a:buSzPts val="1800"/>
              <a:buChar char="•"/>
              <a:defRPr/>
            </a:lvl6pPr>
            <a:lvl7pPr indent="-342900" lvl="6" marL="3200400" algn="l">
              <a:lnSpc>
                <a:spcPct val="90000"/>
              </a:lnSpc>
              <a:spcBef>
                <a:spcPts val="423"/>
              </a:spcBef>
              <a:spcAft>
                <a:spcPts val="0"/>
              </a:spcAft>
              <a:buClr>
                <a:schemeClr val="dk1"/>
              </a:buClr>
              <a:buSzPts val="1800"/>
              <a:buChar char="•"/>
              <a:defRPr/>
            </a:lvl7pPr>
            <a:lvl8pPr indent="-342900" lvl="7" marL="3657600" algn="l">
              <a:lnSpc>
                <a:spcPct val="90000"/>
              </a:lnSpc>
              <a:spcBef>
                <a:spcPts val="423"/>
              </a:spcBef>
              <a:spcAft>
                <a:spcPts val="0"/>
              </a:spcAft>
              <a:buClr>
                <a:schemeClr val="dk1"/>
              </a:buClr>
              <a:buSzPts val="1800"/>
              <a:buChar char="•"/>
              <a:defRPr/>
            </a:lvl8pPr>
            <a:lvl9pPr indent="-342900" lvl="8" marL="4114800" algn="l">
              <a:lnSpc>
                <a:spcPct val="90000"/>
              </a:lnSpc>
              <a:spcBef>
                <a:spcPts val="423"/>
              </a:spcBef>
              <a:spcAft>
                <a:spcPts val="0"/>
              </a:spcAft>
              <a:buClr>
                <a:schemeClr val="dk1"/>
              </a:buClr>
              <a:buSzPts val="1800"/>
              <a:buChar char="•"/>
              <a:defRPr/>
            </a:lvl9pPr>
          </a:lstStyle>
          <a:p/>
        </p:txBody>
      </p:sp>
      <p:sp>
        <p:nvSpPr>
          <p:cNvPr id="42" name="Google Shape;42;p13"/>
          <p:cNvSpPr txBox="1"/>
          <p:nvPr>
            <p:ph idx="10" type="dt"/>
          </p:nvPr>
        </p:nvSpPr>
        <p:spPr>
          <a:xfrm>
            <a:off x="532170" y="7807130"/>
            <a:ext cx="1741646" cy="44846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3"/>
          <p:cNvSpPr txBox="1"/>
          <p:nvPr>
            <p:ph idx="11" type="ftr"/>
          </p:nvPr>
        </p:nvSpPr>
        <p:spPr>
          <a:xfrm>
            <a:off x="2564091" y="7807130"/>
            <a:ext cx="2612469" cy="44846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3"/>
          <p:cNvSpPr txBox="1"/>
          <p:nvPr>
            <p:ph idx="12" type="sldNum"/>
          </p:nvPr>
        </p:nvSpPr>
        <p:spPr>
          <a:xfrm>
            <a:off x="5466834" y="7807130"/>
            <a:ext cx="1741646" cy="44846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14"/>
          <p:cNvSpPr txBox="1"/>
          <p:nvPr>
            <p:ph type="title"/>
          </p:nvPr>
        </p:nvSpPr>
        <p:spPr>
          <a:xfrm>
            <a:off x="532170" y="448463"/>
            <a:ext cx="6676311" cy="162811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4"/>
          <p:cNvSpPr txBox="1"/>
          <p:nvPr>
            <p:ph idx="10" type="dt"/>
          </p:nvPr>
        </p:nvSpPr>
        <p:spPr>
          <a:xfrm>
            <a:off x="532170" y="7807130"/>
            <a:ext cx="1741646" cy="44846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4"/>
          <p:cNvSpPr txBox="1"/>
          <p:nvPr>
            <p:ph idx="11" type="ftr"/>
          </p:nvPr>
        </p:nvSpPr>
        <p:spPr>
          <a:xfrm>
            <a:off x="2564091" y="7807130"/>
            <a:ext cx="2612469" cy="44846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4"/>
          <p:cNvSpPr txBox="1"/>
          <p:nvPr>
            <p:ph idx="12" type="sldNum"/>
          </p:nvPr>
        </p:nvSpPr>
        <p:spPr>
          <a:xfrm>
            <a:off x="5466834" y="7807130"/>
            <a:ext cx="1741646" cy="44846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15"/>
          <p:cNvSpPr txBox="1"/>
          <p:nvPr>
            <p:ph idx="10" type="dt"/>
          </p:nvPr>
        </p:nvSpPr>
        <p:spPr>
          <a:xfrm>
            <a:off x="532170" y="7807130"/>
            <a:ext cx="1741646" cy="44846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5"/>
          <p:cNvSpPr txBox="1"/>
          <p:nvPr>
            <p:ph idx="11" type="ftr"/>
          </p:nvPr>
        </p:nvSpPr>
        <p:spPr>
          <a:xfrm>
            <a:off x="2564091" y="7807130"/>
            <a:ext cx="2612469" cy="44846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5"/>
          <p:cNvSpPr txBox="1"/>
          <p:nvPr>
            <p:ph idx="12" type="sldNum"/>
          </p:nvPr>
        </p:nvSpPr>
        <p:spPr>
          <a:xfrm>
            <a:off x="5466834" y="7807130"/>
            <a:ext cx="1741646" cy="44846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16"/>
          <p:cNvSpPr txBox="1"/>
          <p:nvPr>
            <p:ph type="title"/>
          </p:nvPr>
        </p:nvSpPr>
        <p:spPr>
          <a:xfrm>
            <a:off x="533178" y="561552"/>
            <a:ext cx="2496561" cy="19654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709"/>
              <a:buFont typeface="Calibri"/>
              <a:buNone/>
              <a:defRPr sz="270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6"/>
          <p:cNvSpPr txBox="1"/>
          <p:nvPr>
            <p:ph idx="1" type="body"/>
          </p:nvPr>
        </p:nvSpPr>
        <p:spPr>
          <a:xfrm>
            <a:off x="3290784" y="1212797"/>
            <a:ext cx="3918704" cy="5985985"/>
          </a:xfrm>
          <a:prstGeom prst="rect">
            <a:avLst/>
          </a:prstGeom>
          <a:noFill/>
          <a:ln>
            <a:noFill/>
          </a:ln>
        </p:spPr>
        <p:txBody>
          <a:bodyPr anchorCtr="0" anchor="t" bIns="45700" lIns="91425" spcFirstLastPara="1" rIns="91425" wrap="square" tIns="45700">
            <a:normAutofit/>
          </a:bodyPr>
          <a:lstStyle>
            <a:lvl1pPr indent="-400621" lvl="0" marL="457200" algn="l">
              <a:lnSpc>
                <a:spcPct val="90000"/>
              </a:lnSpc>
              <a:spcBef>
                <a:spcPts val="847"/>
              </a:spcBef>
              <a:spcAft>
                <a:spcPts val="0"/>
              </a:spcAft>
              <a:buClr>
                <a:schemeClr val="dk1"/>
              </a:buClr>
              <a:buSzPts val="2709"/>
              <a:buChar char="•"/>
              <a:defRPr sz="2709"/>
            </a:lvl1pPr>
            <a:lvl2pPr indent="-379094" lvl="1" marL="914400" algn="l">
              <a:lnSpc>
                <a:spcPct val="90000"/>
              </a:lnSpc>
              <a:spcBef>
                <a:spcPts val="423"/>
              </a:spcBef>
              <a:spcAft>
                <a:spcPts val="0"/>
              </a:spcAft>
              <a:buClr>
                <a:schemeClr val="dk1"/>
              </a:buClr>
              <a:buSzPts val="2370"/>
              <a:buChar char="•"/>
              <a:defRPr sz="2370"/>
            </a:lvl2pPr>
            <a:lvl3pPr indent="-357632" lvl="2" marL="1371600" algn="l">
              <a:lnSpc>
                <a:spcPct val="90000"/>
              </a:lnSpc>
              <a:spcBef>
                <a:spcPts val="423"/>
              </a:spcBef>
              <a:spcAft>
                <a:spcPts val="0"/>
              </a:spcAft>
              <a:buClr>
                <a:schemeClr val="dk1"/>
              </a:buClr>
              <a:buSzPts val="2032"/>
              <a:buChar char="•"/>
              <a:defRPr sz="2032"/>
            </a:lvl3pPr>
            <a:lvl4pPr indent="-336105" lvl="3" marL="1828800" algn="l">
              <a:lnSpc>
                <a:spcPct val="90000"/>
              </a:lnSpc>
              <a:spcBef>
                <a:spcPts val="423"/>
              </a:spcBef>
              <a:spcAft>
                <a:spcPts val="0"/>
              </a:spcAft>
              <a:buClr>
                <a:schemeClr val="dk1"/>
              </a:buClr>
              <a:buSzPts val="1693"/>
              <a:buChar char="•"/>
              <a:defRPr sz="1693"/>
            </a:lvl4pPr>
            <a:lvl5pPr indent="-336105" lvl="4" marL="2286000" algn="l">
              <a:lnSpc>
                <a:spcPct val="90000"/>
              </a:lnSpc>
              <a:spcBef>
                <a:spcPts val="423"/>
              </a:spcBef>
              <a:spcAft>
                <a:spcPts val="0"/>
              </a:spcAft>
              <a:buClr>
                <a:schemeClr val="dk1"/>
              </a:buClr>
              <a:buSzPts val="1693"/>
              <a:buChar char="•"/>
              <a:defRPr sz="1693"/>
            </a:lvl5pPr>
            <a:lvl6pPr indent="-336105" lvl="5" marL="2743200" algn="l">
              <a:lnSpc>
                <a:spcPct val="90000"/>
              </a:lnSpc>
              <a:spcBef>
                <a:spcPts val="423"/>
              </a:spcBef>
              <a:spcAft>
                <a:spcPts val="0"/>
              </a:spcAft>
              <a:buClr>
                <a:schemeClr val="dk1"/>
              </a:buClr>
              <a:buSzPts val="1693"/>
              <a:buChar char="•"/>
              <a:defRPr sz="1693"/>
            </a:lvl6pPr>
            <a:lvl7pPr indent="-336105" lvl="6" marL="3200400" algn="l">
              <a:lnSpc>
                <a:spcPct val="90000"/>
              </a:lnSpc>
              <a:spcBef>
                <a:spcPts val="423"/>
              </a:spcBef>
              <a:spcAft>
                <a:spcPts val="0"/>
              </a:spcAft>
              <a:buClr>
                <a:schemeClr val="dk1"/>
              </a:buClr>
              <a:buSzPts val="1693"/>
              <a:buChar char="•"/>
              <a:defRPr sz="1693"/>
            </a:lvl7pPr>
            <a:lvl8pPr indent="-336105" lvl="7" marL="3657600" algn="l">
              <a:lnSpc>
                <a:spcPct val="90000"/>
              </a:lnSpc>
              <a:spcBef>
                <a:spcPts val="423"/>
              </a:spcBef>
              <a:spcAft>
                <a:spcPts val="0"/>
              </a:spcAft>
              <a:buClr>
                <a:schemeClr val="dk1"/>
              </a:buClr>
              <a:buSzPts val="1693"/>
              <a:buChar char="•"/>
              <a:defRPr sz="1693"/>
            </a:lvl8pPr>
            <a:lvl9pPr indent="-336105" lvl="8" marL="4114800" algn="l">
              <a:lnSpc>
                <a:spcPct val="90000"/>
              </a:lnSpc>
              <a:spcBef>
                <a:spcPts val="423"/>
              </a:spcBef>
              <a:spcAft>
                <a:spcPts val="0"/>
              </a:spcAft>
              <a:buClr>
                <a:schemeClr val="dk1"/>
              </a:buClr>
              <a:buSzPts val="1693"/>
              <a:buChar char="•"/>
              <a:defRPr sz="1693"/>
            </a:lvl9pPr>
          </a:lstStyle>
          <a:p/>
        </p:txBody>
      </p:sp>
      <p:sp>
        <p:nvSpPr>
          <p:cNvPr id="57" name="Google Shape;57;p16"/>
          <p:cNvSpPr txBox="1"/>
          <p:nvPr>
            <p:ph idx="2" type="body"/>
          </p:nvPr>
        </p:nvSpPr>
        <p:spPr>
          <a:xfrm>
            <a:off x="533178" y="2526982"/>
            <a:ext cx="2496561" cy="46815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47"/>
              </a:spcBef>
              <a:spcAft>
                <a:spcPts val="0"/>
              </a:spcAft>
              <a:buClr>
                <a:schemeClr val="dk1"/>
              </a:buClr>
              <a:buSzPts val="1354"/>
              <a:buNone/>
              <a:defRPr sz="1354"/>
            </a:lvl1pPr>
            <a:lvl2pPr indent="-228600" lvl="1" marL="914400" algn="l">
              <a:lnSpc>
                <a:spcPct val="90000"/>
              </a:lnSpc>
              <a:spcBef>
                <a:spcPts val="423"/>
              </a:spcBef>
              <a:spcAft>
                <a:spcPts val="0"/>
              </a:spcAft>
              <a:buClr>
                <a:schemeClr val="dk1"/>
              </a:buClr>
              <a:buSzPts val="1185"/>
              <a:buNone/>
              <a:defRPr sz="1185"/>
            </a:lvl2pPr>
            <a:lvl3pPr indent="-228600" lvl="2" marL="1371600" algn="l">
              <a:lnSpc>
                <a:spcPct val="90000"/>
              </a:lnSpc>
              <a:spcBef>
                <a:spcPts val="423"/>
              </a:spcBef>
              <a:spcAft>
                <a:spcPts val="0"/>
              </a:spcAft>
              <a:buClr>
                <a:schemeClr val="dk1"/>
              </a:buClr>
              <a:buSzPts val="1016"/>
              <a:buNone/>
              <a:defRPr sz="1016"/>
            </a:lvl3pPr>
            <a:lvl4pPr indent="-228600" lvl="3" marL="1828800" algn="l">
              <a:lnSpc>
                <a:spcPct val="90000"/>
              </a:lnSpc>
              <a:spcBef>
                <a:spcPts val="423"/>
              </a:spcBef>
              <a:spcAft>
                <a:spcPts val="0"/>
              </a:spcAft>
              <a:buClr>
                <a:schemeClr val="dk1"/>
              </a:buClr>
              <a:buSzPts val="847"/>
              <a:buNone/>
              <a:defRPr sz="847"/>
            </a:lvl4pPr>
            <a:lvl5pPr indent="-228600" lvl="4" marL="2286000" algn="l">
              <a:lnSpc>
                <a:spcPct val="90000"/>
              </a:lnSpc>
              <a:spcBef>
                <a:spcPts val="423"/>
              </a:spcBef>
              <a:spcAft>
                <a:spcPts val="0"/>
              </a:spcAft>
              <a:buClr>
                <a:schemeClr val="dk1"/>
              </a:buClr>
              <a:buSzPts val="847"/>
              <a:buNone/>
              <a:defRPr sz="847"/>
            </a:lvl5pPr>
            <a:lvl6pPr indent="-228600" lvl="5" marL="2743200" algn="l">
              <a:lnSpc>
                <a:spcPct val="90000"/>
              </a:lnSpc>
              <a:spcBef>
                <a:spcPts val="423"/>
              </a:spcBef>
              <a:spcAft>
                <a:spcPts val="0"/>
              </a:spcAft>
              <a:buClr>
                <a:schemeClr val="dk1"/>
              </a:buClr>
              <a:buSzPts val="847"/>
              <a:buNone/>
              <a:defRPr sz="847"/>
            </a:lvl6pPr>
            <a:lvl7pPr indent="-228600" lvl="6" marL="3200400" algn="l">
              <a:lnSpc>
                <a:spcPct val="90000"/>
              </a:lnSpc>
              <a:spcBef>
                <a:spcPts val="423"/>
              </a:spcBef>
              <a:spcAft>
                <a:spcPts val="0"/>
              </a:spcAft>
              <a:buClr>
                <a:schemeClr val="dk1"/>
              </a:buClr>
              <a:buSzPts val="847"/>
              <a:buNone/>
              <a:defRPr sz="847"/>
            </a:lvl7pPr>
            <a:lvl8pPr indent="-228600" lvl="7" marL="3657600" algn="l">
              <a:lnSpc>
                <a:spcPct val="90000"/>
              </a:lnSpc>
              <a:spcBef>
                <a:spcPts val="423"/>
              </a:spcBef>
              <a:spcAft>
                <a:spcPts val="0"/>
              </a:spcAft>
              <a:buClr>
                <a:schemeClr val="dk1"/>
              </a:buClr>
              <a:buSzPts val="847"/>
              <a:buNone/>
              <a:defRPr sz="847"/>
            </a:lvl8pPr>
            <a:lvl9pPr indent="-228600" lvl="8" marL="4114800" algn="l">
              <a:lnSpc>
                <a:spcPct val="90000"/>
              </a:lnSpc>
              <a:spcBef>
                <a:spcPts val="423"/>
              </a:spcBef>
              <a:spcAft>
                <a:spcPts val="0"/>
              </a:spcAft>
              <a:buClr>
                <a:schemeClr val="dk1"/>
              </a:buClr>
              <a:buSzPts val="847"/>
              <a:buNone/>
              <a:defRPr sz="847"/>
            </a:lvl9pPr>
          </a:lstStyle>
          <a:p/>
        </p:txBody>
      </p:sp>
      <p:sp>
        <p:nvSpPr>
          <p:cNvPr id="58" name="Google Shape;58;p16"/>
          <p:cNvSpPr txBox="1"/>
          <p:nvPr>
            <p:ph idx="10" type="dt"/>
          </p:nvPr>
        </p:nvSpPr>
        <p:spPr>
          <a:xfrm>
            <a:off x="532170" y="7807130"/>
            <a:ext cx="1741646" cy="44846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6"/>
          <p:cNvSpPr txBox="1"/>
          <p:nvPr>
            <p:ph idx="11" type="ftr"/>
          </p:nvPr>
        </p:nvSpPr>
        <p:spPr>
          <a:xfrm>
            <a:off x="2564091" y="7807130"/>
            <a:ext cx="2612469" cy="44846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6"/>
          <p:cNvSpPr txBox="1"/>
          <p:nvPr>
            <p:ph idx="12" type="sldNum"/>
          </p:nvPr>
        </p:nvSpPr>
        <p:spPr>
          <a:xfrm>
            <a:off x="5466834" y="7807130"/>
            <a:ext cx="1741646" cy="44846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17"/>
          <p:cNvSpPr txBox="1"/>
          <p:nvPr>
            <p:ph type="title"/>
          </p:nvPr>
        </p:nvSpPr>
        <p:spPr>
          <a:xfrm>
            <a:off x="533178" y="561552"/>
            <a:ext cx="2496561" cy="19654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709"/>
              <a:buFont typeface="Calibri"/>
              <a:buNone/>
              <a:defRPr sz="270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7"/>
          <p:cNvSpPr/>
          <p:nvPr>
            <p:ph idx="2" type="pic"/>
          </p:nvPr>
        </p:nvSpPr>
        <p:spPr>
          <a:xfrm>
            <a:off x="3290784" y="1212797"/>
            <a:ext cx="3918704" cy="5985985"/>
          </a:xfrm>
          <a:prstGeom prst="rect">
            <a:avLst/>
          </a:prstGeom>
          <a:noFill/>
          <a:ln>
            <a:noFill/>
          </a:ln>
        </p:spPr>
      </p:sp>
      <p:sp>
        <p:nvSpPr>
          <p:cNvPr id="64" name="Google Shape;64;p17"/>
          <p:cNvSpPr txBox="1"/>
          <p:nvPr>
            <p:ph idx="1" type="body"/>
          </p:nvPr>
        </p:nvSpPr>
        <p:spPr>
          <a:xfrm>
            <a:off x="533178" y="2526982"/>
            <a:ext cx="2496561" cy="46815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47"/>
              </a:spcBef>
              <a:spcAft>
                <a:spcPts val="0"/>
              </a:spcAft>
              <a:buClr>
                <a:schemeClr val="dk1"/>
              </a:buClr>
              <a:buSzPts val="1354"/>
              <a:buNone/>
              <a:defRPr sz="1354"/>
            </a:lvl1pPr>
            <a:lvl2pPr indent="-228600" lvl="1" marL="914400" algn="l">
              <a:lnSpc>
                <a:spcPct val="90000"/>
              </a:lnSpc>
              <a:spcBef>
                <a:spcPts val="423"/>
              </a:spcBef>
              <a:spcAft>
                <a:spcPts val="0"/>
              </a:spcAft>
              <a:buClr>
                <a:schemeClr val="dk1"/>
              </a:buClr>
              <a:buSzPts val="1185"/>
              <a:buNone/>
              <a:defRPr sz="1185"/>
            </a:lvl2pPr>
            <a:lvl3pPr indent="-228600" lvl="2" marL="1371600" algn="l">
              <a:lnSpc>
                <a:spcPct val="90000"/>
              </a:lnSpc>
              <a:spcBef>
                <a:spcPts val="423"/>
              </a:spcBef>
              <a:spcAft>
                <a:spcPts val="0"/>
              </a:spcAft>
              <a:buClr>
                <a:schemeClr val="dk1"/>
              </a:buClr>
              <a:buSzPts val="1016"/>
              <a:buNone/>
              <a:defRPr sz="1016"/>
            </a:lvl3pPr>
            <a:lvl4pPr indent="-228600" lvl="3" marL="1828800" algn="l">
              <a:lnSpc>
                <a:spcPct val="90000"/>
              </a:lnSpc>
              <a:spcBef>
                <a:spcPts val="423"/>
              </a:spcBef>
              <a:spcAft>
                <a:spcPts val="0"/>
              </a:spcAft>
              <a:buClr>
                <a:schemeClr val="dk1"/>
              </a:buClr>
              <a:buSzPts val="847"/>
              <a:buNone/>
              <a:defRPr sz="847"/>
            </a:lvl4pPr>
            <a:lvl5pPr indent="-228600" lvl="4" marL="2286000" algn="l">
              <a:lnSpc>
                <a:spcPct val="90000"/>
              </a:lnSpc>
              <a:spcBef>
                <a:spcPts val="423"/>
              </a:spcBef>
              <a:spcAft>
                <a:spcPts val="0"/>
              </a:spcAft>
              <a:buClr>
                <a:schemeClr val="dk1"/>
              </a:buClr>
              <a:buSzPts val="847"/>
              <a:buNone/>
              <a:defRPr sz="847"/>
            </a:lvl5pPr>
            <a:lvl6pPr indent="-228600" lvl="5" marL="2743200" algn="l">
              <a:lnSpc>
                <a:spcPct val="90000"/>
              </a:lnSpc>
              <a:spcBef>
                <a:spcPts val="423"/>
              </a:spcBef>
              <a:spcAft>
                <a:spcPts val="0"/>
              </a:spcAft>
              <a:buClr>
                <a:schemeClr val="dk1"/>
              </a:buClr>
              <a:buSzPts val="847"/>
              <a:buNone/>
              <a:defRPr sz="847"/>
            </a:lvl6pPr>
            <a:lvl7pPr indent="-228600" lvl="6" marL="3200400" algn="l">
              <a:lnSpc>
                <a:spcPct val="90000"/>
              </a:lnSpc>
              <a:spcBef>
                <a:spcPts val="423"/>
              </a:spcBef>
              <a:spcAft>
                <a:spcPts val="0"/>
              </a:spcAft>
              <a:buClr>
                <a:schemeClr val="dk1"/>
              </a:buClr>
              <a:buSzPts val="847"/>
              <a:buNone/>
              <a:defRPr sz="847"/>
            </a:lvl7pPr>
            <a:lvl8pPr indent="-228600" lvl="7" marL="3657600" algn="l">
              <a:lnSpc>
                <a:spcPct val="90000"/>
              </a:lnSpc>
              <a:spcBef>
                <a:spcPts val="423"/>
              </a:spcBef>
              <a:spcAft>
                <a:spcPts val="0"/>
              </a:spcAft>
              <a:buClr>
                <a:schemeClr val="dk1"/>
              </a:buClr>
              <a:buSzPts val="847"/>
              <a:buNone/>
              <a:defRPr sz="847"/>
            </a:lvl8pPr>
            <a:lvl9pPr indent="-228600" lvl="8" marL="4114800" algn="l">
              <a:lnSpc>
                <a:spcPct val="90000"/>
              </a:lnSpc>
              <a:spcBef>
                <a:spcPts val="423"/>
              </a:spcBef>
              <a:spcAft>
                <a:spcPts val="0"/>
              </a:spcAft>
              <a:buClr>
                <a:schemeClr val="dk1"/>
              </a:buClr>
              <a:buSzPts val="847"/>
              <a:buNone/>
              <a:defRPr sz="847"/>
            </a:lvl9pPr>
          </a:lstStyle>
          <a:p/>
        </p:txBody>
      </p:sp>
      <p:sp>
        <p:nvSpPr>
          <p:cNvPr id="65" name="Google Shape;65;p17"/>
          <p:cNvSpPr txBox="1"/>
          <p:nvPr>
            <p:ph idx="10" type="dt"/>
          </p:nvPr>
        </p:nvSpPr>
        <p:spPr>
          <a:xfrm>
            <a:off x="532170" y="7807130"/>
            <a:ext cx="1741646" cy="44846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7"/>
          <p:cNvSpPr txBox="1"/>
          <p:nvPr>
            <p:ph idx="11" type="ftr"/>
          </p:nvPr>
        </p:nvSpPr>
        <p:spPr>
          <a:xfrm>
            <a:off x="2564091" y="7807130"/>
            <a:ext cx="2612469" cy="44846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7"/>
          <p:cNvSpPr txBox="1"/>
          <p:nvPr>
            <p:ph idx="12" type="sldNum"/>
          </p:nvPr>
        </p:nvSpPr>
        <p:spPr>
          <a:xfrm>
            <a:off x="5466834" y="7807130"/>
            <a:ext cx="1741646" cy="44846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532170" y="448463"/>
            <a:ext cx="6676311" cy="162811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725"/>
              <a:buFont typeface="Calibri"/>
              <a:buNone/>
              <a:defRPr b="0" i="0" sz="3725"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8"/>
          <p:cNvSpPr txBox="1"/>
          <p:nvPr>
            <p:ph idx="1" type="body"/>
          </p:nvPr>
        </p:nvSpPr>
        <p:spPr>
          <a:xfrm>
            <a:off x="532170" y="2242307"/>
            <a:ext cx="6676311" cy="5344491"/>
          </a:xfrm>
          <a:prstGeom prst="rect">
            <a:avLst/>
          </a:prstGeom>
          <a:noFill/>
          <a:ln>
            <a:noFill/>
          </a:ln>
        </p:spPr>
        <p:txBody>
          <a:bodyPr anchorCtr="0" anchor="t" bIns="45700" lIns="91425" spcFirstLastPara="1" rIns="91425" wrap="square" tIns="45700">
            <a:normAutofit/>
          </a:bodyPr>
          <a:lstStyle>
            <a:lvl1pPr indent="-379095" lvl="0" marL="457200" marR="0" rtl="0" algn="l">
              <a:lnSpc>
                <a:spcPct val="90000"/>
              </a:lnSpc>
              <a:spcBef>
                <a:spcPts val="847"/>
              </a:spcBef>
              <a:spcAft>
                <a:spcPts val="0"/>
              </a:spcAft>
              <a:buClr>
                <a:schemeClr val="dk1"/>
              </a:buClr>
              <a:buSzPts val="2370"/>
              <a:buFont typeface="Arial"/>
              <a:buChar char="•"/>
              <a:defRPr b="0" i="0" sz="2370" u="none" cap="none" strike="noStrike">
                <a:solidFill>
                  <a:schemeClr val="dk1"/>
                </a:solidFill>
                <a:latin typeface="Calibri"/>
                <a:ea typeface="Calibri"/>
                <a:cs typeface="Calibri"/>
                <a:sym typeface="Calibri"/>
              </a:defRPr>
            </a:lvl1pPr>
            <a:lvl2pPr indent="-357632" lvl="1" marL="914400" marR="0" rtl="0" algn="l">
              <a:lnSpc>
                <a:spcPct val="90000"/>
              </a:lnSpc>
              <a:spcBef>
                <a:spcPts val="423"/>
              </a:spcBef>
              <a:spcAft>
                <a:spcPts val="0"/>
              </a:spcAft>
              <a:buClr>
                <a:schemeClr val="dk1"/>
              </a:buClr>
              <a:buSzPts val="2032"/>
              <a:buFont typeface="Arial"/>
              <a:buChar char="•"/>
              <a:defRPr b="0" i="0" sz="2032" u="none" cap="none" strike="noStrike">
                <a:solidFill>
                  <a:schemeClr val="dk1"/>
                </a:solidFill>
                <a:latin typeface="Calibri"/>
                <a:ea typeface="Calibri"/>
                <a:cs typeface="Calibri"/>
                <a:sym typeface="Calibri"/>
              </a:defRPr>
            </a:lvl2pPr>
            <a:lvl3pPr indent="-336105" lvl="2" marL="1371600" marR="0" rtl="0" algn="l">
              <a:lnSpc>
                <a:spcPct val="90000"/>
              </a:lnSpc>
              <a:spcBef>
                <a:spcPts val="423"/>
              </a:spcBef>
              <a:spcAft>
                <a:spcPts val="0"/>
              </a:spcAft>
              <a:buClr>
                <a:schemeClr val="dk1"/>
              </a:buClr>
              <a:buSzPts val="1693"/>
              <a:buFont typeface="Arial"/>
              <a:buChar char="•"/>
              <a:defRPr b="0" i="0" sz="1693" u="none" cap="none" strike="noStrike">
                <a:solidFill>
                  <a:schemeClr val="dk1"/>
                </a:solidFill>
                <a:latin typeface="Calibri"/>
                <a:ea typeface="Calibri"/>
                <a:cs typeface="Calibri"/>
                <a:sym typeface="Calibri"/>
              </a:defRPr>
            </a:lvl3pPr>
            <a:lvl4pPr indent="-325374" lvl="3" marL="1828800" marR="0" rtl="0" algn="l">
              <a:lnSpc>
                <a:spcPct val="90000"/>
              </a:lnSpc>
              <a:spcBef>
                <a:spcPts val="423"/>
              </a:spcBef>
              <a:spcAft>
                <a:spcPts val="0"/>
              </a:spcAft>
              <a:buClr>
                <a:schemeClr val="dk1"/>
              </a:buClr>
              <a:buSzPts val="1524"/>
              <a:buFont typeface="Arial"/>
              <a:buChar char="•"/>
              <a:defRPr b="0" i="0" sz="1524" u="none" cap="none" strike="noStrike">
                <a:solidFill>
                  <a:schemeClr val="dk1"/>
                </a:solidFill>
                <a:latin typeface="Calibri"/>
                <a:ea typeface="Calibri"/>
                <a:cs typeface="Calibri"/>
                <a:sym typeface="Calibri"/>
              </a:defRPr>
            </a:lvl4pPr>
            <a:lvl5pPr indent="-325373" lvl="4" marL="2286000" marR="0" rtl="0" algn="l">
              <a:lnSpc>
                <a:spcPct val="90000"/>
              </a:lnSpc>
              <a:spcBef>
                <a:spcPts val="423"/>
              </a:spcBef>
              <a:spcAft>
                <a:spcPts val="0"/>
              </a:spcAft>
              <a:buClr>
                <a:schemeClr val="dk1"/>
              </a:buClr>
              <a:buSzPts val="1524"/>
              <a:buFont typeface="Arial"/>
              <a:buChar char="•"/>
              <a:defRPr b="0" i="0" sz="1524" u="none" cap="none" strike="noStrike">
                <a:solidFill>
                  <a:schemeClr val="dk1"/>
                </a:solidFill>
                <a:latin typeface="Calibri"/>
                <a:ea typeface="Calibri"/>
                <a:cs typeface="Calibri"/>
                <a:sym typeface="Calibri"/>
              </a:defRPr>
            </a:lvl5pPr>
            <a:lvl6pPr indent="-325373" lvl="5" marL="2743200" marR="0" rtl="0" algn="l">
              <a:lnSpc>
                <a:spcPct val="90000"/>
              </a:lnSpc>
              <a:spcBef>
                <a:spcPts val="423"/>
              </a:spcBef>
              <a:spcAft>
                <a:spcPts val="0"/>
              </a:spcAft>
              <a:buClr>
                <a:schemeClr val="dk1"/>
              </a:buClr>
              <a:buSzPts val="1524"/>
              <a:buFont typeface="Arial"/>
              <a:buChar char="•"/>
              <a:defRPr b="0" i="0" sz="1524" u="none" cap="none" strike="noStrike">
                <a:solidFill>
                  <a:schemeClr val="dk1"/>
                </a:solidFill>
                <a:latin typeface="Calibri"/>
                <a:ea typeface="Calibri"/>
                <a:cs typeface="Calibri"/>
                <a:sym typeface="Calibri"/>
              </a:defRPr>
            </a:lvl6pPr>
            <a:lvl7pPr indent="-325373" lvl="6" marL="3200400" marR="0" rtl="0" algn="l">
              <a:lnSpc>
                <a:spcPct val="90000"/>
              </a:lnSpc>
              <a:spcBef>
                <a:spcPts val="423"/>
              </a:spcBef>
              <a:spcAft>
                <a:spcPts val="0"/>
              </a:spcAft>
              <a:buClr>
                <a:schemeClr val="dk1"/>
              </a:buClr>
              <a:buSzPts val="1524"/>
              <a:buFont typeface="Arial"/>
              <a:buChar char="•"/>
              <a:defRPr b="0" i="0" sz="1524" u="none" cap="none" strike="noStrike">
                <a:solidFill>
                  <a:schemeClr val="dk1"/>
                </a:solidFill>
                <a:latin typeface="Calibri"/>
                <a:ea typeface="Calibri"/>
                <a:cs typeface="Calibri"/>
                <a:sym typeface="Calibri"/>
              </a:defRPr>
            </a:lvl7pPr>
            <a:lvl8pPr indent="-325373" lvl="7" marL="3657600" marR="0" rtl="0" algn="l">
              <a:lnSpc>
                <a:spcPct val="90000"/>
              </a:lnSpc>
              <a:spcBef>
                <a:spcPts val="423"/>
              </a:spcBef>
              <a:spcAft>
                <a:spcPts val="0"/>
              </a:spcAft>
              <a:buClr>
                <a:schemeClr val="dk1"/>
              </a:buClr>
              <a:buSzPts val="1524"/>
              <a:buFont typeface="Arial"/>
              <a:buChar char="•"/>
              <a:defRPr b="0" i="0" sz="1524" u="none" cap="none" strike="noStrike">
                <a:solidFill>
                  <a:schemeClr val="dk1"/>
                </a:solidFill>
                <a:latin typeface="Calibri"/>
                <a:ea typeface="Calibri"/>
                <a:cs typeface="Calibri"/>
                <a:sym typeface="Calibri"/>
              </a:defRPr>
            </a:lvl8pPr>
            <a:lvl9pPr indent="-325373" lvl="8" marL="4114800" marR="0" rtl="0" algn="l">
              <a:lnSpc>
                <a:spcPct val="90000"/>
              </a:lnSpc>
              <a:spcBef>
                <a:spcPts val="423"/>
              </a:spcBef>
              <a:spcAft>
                <a:spcPts val="0"/>
              </a:spcAft>
              <a:buClr>
                <a:schemeClr val="dk1"/>
              </a:buClr>
              <a:buSzPts val="1524"/>
              <a:buFont typeface="Arial"/>
              <a:buChar char="•"/>
              <a:defRPr b="0" i="0" sz="1524" u="none" cap="none" strike="noStrike">
                <a:solidFill>
                  <a:schemeClr val="dk1"/>
                </a:solidFill>
                <a:latin typeface="Calibri"/>
                <a:ea typeface="Calibri"/>
                <a:cs typeface="Calibri"/>
                <a:sym typeface="Calibri"/>
              </a:defRPr>
            </a:lvl9pPr>
          </a:lstStyle>
          <a:p/>
        </p:txBody>
      </p:sp>
      <p:sp>
        <p:nvSpPr>
          <p:cNvPr id="8" name="Google Shape;8;p8"/>
          <p:cNvSpPr txBox="1"/>
          <p:nvPr>
            <p:ph idx="10" type="dt"/>
          </p:nvPr>
        </p:nvSpPr>
        <p:spPr>
          <a:xfrm>
            <a:off x="532170" y="7807130"/>
            <a:ext cx="1741646" cy="44846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16"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8"/>
          <p:cNvSpPr txBox="1"/>
          <p:nvPr>
            <p:ph idx="11" type="ftr"/>
          </p:nvPr>
        </p:nvSpPr>
        <p:spPr>
          <a:xfrm>
            <a:off x="2564091" y="7807130"/>
            <a:ext cx="2612469" cy="448461"/>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016"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8"/>
          <p:cNvSpPr txBox="1"/>
          <p:nvPr>
            <p:ph idx="12" type="sldNum"/>
          </p:nvPr>
        </p:nvSpPr>
        <p:spPr>
          <a:xfrm>
            <a:off x="5466834" y="7807130"/>
            <a:ext cx="1741646" cy="448461"/>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16" u="none" cap="none" strike="noStrike">
                <a:solidFill>
                  <a:srgbClr val="888888"/>
                </a:solidFill>
                <a:latin typeface="Calibri"/>
                <a:ea typeface="Calibri"/>
                <a:cs typeface="Calibri"/>
                <a:sym typeface="Calibri"/>
              </a:defRPr>
            </a:lvl1pPr>
            <a:lvl2pPr indent="0" lvl="1" marL="0" marR="0" rtl="0" algn="r">
              <a:spcBef>
                <a:spcPts val="0"/>
              </a:spcBef>
              <a:buNone/>
              <a:defRPr b="0" i="0" sz="1016" u="none" cap="none" strike="noStrike">
                <a:solidFill>
                  <a:srgbClr val="888888"/>
                </a:solidFill>
                <a:latin typeface="Calibri"/>
                <a:ea typeface="Calibri"/>
                <a:cs typeface="Calibri"/>
                <a:sym typeface="Calibri"/>
              </a:defRPr>
            </a:lvl2pPr>
            <a:lvl3pPr indent="0" lvl="2" marL="0" marR="0" rtl="0" algn="r">
              <a:spcBef>
                <a:spcPts val="0"/>
              </a:spcBef>
              <a:buNone/>
              <a:defRPr b="0" i="0" sz="1016" u="none" cap="none" strike="noStrike">
                <a:solidFill>
                  <a:srgbClr val="888888"/>
                </a:solidFill>
                <a:latin typeface="Calibri"/>
                <a:ea typeface="Calibri"/>
                <a:cs typeface="Calibri"/>
                <a:sym typeface="Calibri"/>
              </a:defRPr>
            </a:lvl3pPr>
            <a:lvl4pPr indent="0" lvl="3" marL="0" marR="0" rtl="0" algn="r">
              <a:spcBef>
                <a:spcPts val="0"/>
              </a:spcBef>
              <a:buNone/>
              <a:defRPr b="0" i="0" sz="1016" u="none" cap="none" strike="noStrike">
                <a:solidFill>
                  <a:srgbClr val="888888"/>
                </a:solidFill>
                <a:latin typeface="Calibri"/>
                <a:ea typeface="Calibri"/>
                <a:cs typeface="Calibri"/>
                <a:sym typeface="Calibri"/>
              </a:defRPr>
            </a:lvl4pPr>
            <a:lvl5pPr indent="0" lvl="4" marL="0" marR="0" rtl="0" algn="r">
              <a:spcBef>
                <a:spcPts val="0"/>
              </a:spcBef>
              <a:buNone/>
              <a:defRPr b="0" i="0" sz="1016" u="none" cap="none" strike="noStrike">
                <a:solidFill>
                  <a:srgbClr val="888888"/>
                </a:solidFill>
                <a:latin typeface="Calibri"/>
                <a:ea typeface="Calibri"/>
                <a:cs typeface="Calibri"/>
                <a:sym typeface="Calibri"/>
              </a:defRPr>
            </a:lvl5pPr>
            <a:lvl6pPr indent="0" lvl="5" marL="0" marR="0" rtl="0" algn="r">
              <a:spcBef>
                <a:spcPts val="0"/>
              </a:spcBef>
              <a:buNone/>
              <a:defRPr b="0" i="0" sz="1016" u="none" cap="none" strike="noStrike">
                <a:solidFill>
                  <a:srgbClr val="888888"/>
                </a:solidFill>
                <a:latin typeface="Calibri"/>
                <a:ea typeface="Calibri"/>
                <a:cs typeface="Calibri"/>
                <a:sym typeface="Calibri"/>
              </a:defRPr>
            </a:lvl6pPr>
            <a:lvl7pPr indent="0" lvl="6" marL="0" marR="0" rtl="0" algn="r">
              <a:spcBef>
                <a:spcPts val="0"/>
              </a:spcBef>
              <a:buNone/>
              <a:defRPr b="0" i="0" sz="1016" u="none" cap="none" strike="noStrike">
                <a:solidFill>
                  <a:srgbClr val="888888"/>
                </a:solidFill>
                <a:latin typeface="Calibri"/>
                <a:ea typeface="Calibri"/>
                <a:cs typeface="Calibri"/>
                <a:sym typeface="Calibri"/>
              </a:defRPr>
            </a:lvl7pPr>
            <a:lvl8pPr indent="0" lvl="7" marL="0" marR="0" rtl="0" algn="r">
              <a:spcBef>
                <a:spcPts val="0"/>
              </a:spcBef>
              <a:buNone/>
              <a:defRPr b="0" i="0" sz="1016" u="none" cap="none" strike="noStrike">
                <a:solidFill>
                  <a:srgbClr val="888888"/>
                </a:solidFill>
                <a:latin typeface="Calibri"/>
                <a:ea typeface="Calibri"/>
                <a:cs typeface="Calibri"/>
                <a:sym typeface="Calibri"/>
              </a:defRPr>
            </a:lvl8pPr>
            <a:lvl9pPr indent="0" lvl="8" marL="0" marR="0" rtl="0" algn="r">
              <a:spcBef>
                <a:spcPts val="0"/>
              </a:spcBef>
              <a:buNone/>
              <a:defRPr b="0" i="0" sz="1016"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12.png"/><Relationship Id="rId6"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16.png"/><Relationship Id="rId6"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240622" y="1045774"/>
            <a:ext cx="1622324" cy="450517"/>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Arial"/>
              <a:buNone/>
            </a:pPr>
            <a:r>
              <a:rPr lang="es-ES" sz="2400">
                <a:latin typeface="Arial"/>
                <a:ea typeface="Arial"/>
                <a:cs typeface="Arial"/>
                <a:sym typeface="Arial"/>
              </a:rPr>
              <a:t>Rectoría</a:t>
            </a:r>
            <a:endParaRPr/>
          </a:p>
        </p:txBody>
      </p:sp>
      <p:sp>
        <p:nvSpPr>
          <p:cNvPr id="85" name="Google Shape;85;p1"/>
          <p:cNvSpPr txBox="1"/>
          <p:nvPr>
            <p:ph idx="1" type="subTitle"/>
          </p:nvPr>
        </p:nvSpPr>
        <p:spPr>
          <a:xfrm>
            <a:off x="3240623" y="2034260"/>
            <a:ext cx="3960278" cy="4408103"/>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00000"/>
              </a:lnSpc>
              <a:spcBef>
                <a:spcPts val="0"/>
              </a:spcBef>
              <a:spcAft>
                <a:spcPts val="0"/>
              </a:spcAft>
              <a:buClr>
                <a:srgbClr val="0078BA"/>
              </a:buClr>
              <a:buSzPct val="100000"/>
              <a:buNone/>
            </a:pPr>
            <a:r>
              <a:rPr lang="es-ES" sz="2600">
                <a:solidFill>
                  <a:srgbClr val="0078BA"/>
                </a:solidFill>
                <a:latin typeface="Arial"/>
                <a:ea typeface="Arial"/>
                <a:cs typeface="Arial"/>
                <a:sym typeface="Arial"/>
              </a:rPr>
              <a:t>Invitación</a:t>
            </a:r>
            <a:endParaRPr/>
          </a:p>
          <a:p>
            <a:pPr indent="0" lvl="0" marL="0" rtl="0" algn="l">
              <a:lnSpc>
                <a:spcPct val="100000"/>
              </a:lnSpc>
              <a:spcBef>
                <a:spcPts val="847"/>
              </a:spcBef>
              <a:spcAft>
                <a:spcPts val="0"/>
              </a:spcAft>
              <a:buClr>
                <a:schemeClr val="dk1"/>
              </a:buClr>
              <a:buSzPct val="100000"/>
              <a:buNone/>
            </a:pPr>
            <a:r>
              <a:t/>
            </a:r>
            <a:endParaRPr sz="1600">
              <a:latin typeface="Arial"/>
              <a:ea typeface="Arial"/>
              <a:cs typeface="Arial"/>
              <a:sym typeface="Arial"/>
            </a:endParaRPr>
          </a:p>
          <a:p>
            <a:pPr indent="0" lvl="0" marL="0" rtl="0" algn="l">
              <a:lnSpc>
                <a:spcPct val="100000"/>
              </a:lnSpc>
              <a:spcBef>
                <a:spcPts val="847"/>
              </a:spcBef>
              <a:spcAft>
                <a:spcPts val="0"/>
              </a:spcAft>
              <a:buClr>
                <a:schemeClr val="dk1"/>
              </a:buClr>
              <a:buSzPct val="100000"/>
              <a:buNone/>
            </a:pPr>
            <a:r>
              <a:rPr lang="es-ES" sz="1600">
                <a:latin typeface="Arial"/>
                <a:ea typeface="Arial"/>
                <a:cs typeface="Arial"/>
                <a:sym typeface="Arial"/>
              </a:rPr>
              <a:t>Lorem ipsum dolor sit amet, consectetur adipiscing elit. Pellentesque eleifend congue nunc in suscipit. Vestibulum nec fringilla tellus. Integer convallis facilisis metus, quis porttitor mauris venenatis vel. Curabitur elementum quam accumsan erat finibus, ullamcorper cursus lorem tempus. Vivamus elementum risus vitae arcu sagittis vestibulum. </a:t>
            </a:r>
            <a:endParaRPr/>
          </a:p>
          <a:p>
            <a:pPr indent="0" lvl="0" marL="0" rtl="0" algn="l">
              <a:lnSpc>
                <a:spcPct val="100000"/>
              </a:lnSpc>
              <a:spcBef>
                <a:spcPts val="847"/>
              </a:spcBef>
              <a:spcAft>
                <a:spcPts val="0"/>
              </a:spcAft>
              <a:buClr>
                <a:schemeClr val="dk1"/>
              </a:buClr>
              <a:buSzPct val="100000"/>
              <a:buNone/>
            </a:pPr>
            <a:r>
              <a:t/>
            </a:r>
            <a:endParaRPr sz="1600">
              <a:latin typeface="Arial"/>
              <a:ea typeface="Arial"/>
              <a:cs typeface="Arial"/>
              <a:sym typeface="Arial"/>
            </a:endParaRPr>
          </a:p>
          <a:p>
            <a:pPr indent="0" lvl="0" marL="0" rtl="0" algn="l">
              <a:lnSpc>
                <a:spcPct val="100000"/>
              </a:lnSpc>
              <a:spcBef>
                <a:spcPts val="847"/>
              </a:spcBef>
              <a:spcAft>
                <a:spcPts val="0"/>
              </a:spcAft>
              <a:buClr>
                <a:schemeClr val="dk1"/>
              </a:buClr>
              <a:buSzPct val="100000"/>
              <a:buNone/>
            </a:pPr>
            <a:r>
              <a:rPr lang="es-ES" sz="1600">
                <a:latin typeface="Arial"/>
                <a:ea typeface="Arial"/>
                <a:cs typeface="Arial"/>
                <a:sym typeface="Arial"/>
              </a:rPr>
              <a:t>Ut dignissim, risus molestie semper accumsan, diam nisl ullamcorper tellus, a accumsan sapien neque in nisi. Morbi mauris ipsum, mattis vitae egestas vel, suscipit nec metus. Etiam aliquet dui tristique dignissim venenatis.</a:t>
            </a:r>
            <a:endParaRPr/>
          </a:p>
        </p:txBody>
      </p:sp>
      <p:sp>
        <p:nvSpPr>
          <p:cNvPr id="86" name="Google Shape;86;p1"/>
          <p:cNvSpPr/>
          <p:nvPr/>
        </p:nvSpPr>
        <p:spPr>
          <a:xfrm>
            <a:off x="0" y="0"/>
            <a:ext cx="2971800" cy="8482864"/>
          </a:xfrm>
          <a:prstGeom prst="rect">
            <a:avLst/>
          </a:prstGeom>
          <a:solidFill>
            <a:srgbClr val="0078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
          <p:cNvSpPr txBox="1"/>
          <p:nvPr/>
        </p:nvSpPr>
        <p:spPr>
          <a:xfrm>
            <a:off x="5398748" y="1024991"/>
            <a:ext cx="1879413" cy="450517"/>
          </a:xfrm>
          <a:prstGeom prst="rect">
            <a:avLst/>
          </a:prstGeom>
          <a:noFill/>
          <a:ln>
            <a:noFill/>
          </a:ln>
        </p:spPr>
        <p:txBody>
          <a:bodyPr anchorCtr="0" anchor="b" bIns="45700" lIns="91425" spcFirstLastPara="1" rIns="91425" wrap="square" tIns="45700">
            <a:noAutofit/>
          </a:bodyPr>
          <a:lstStyle/>
          <a:p>
            <a:pPr indent="0" lvl="0" marL="0" marR="0" rtl="0" algn="r">
              <a:lnSpc>
                <a:spcPct val="90000"/>
              </a:lnSpc>
              <a:spcBef>
                <a:spcPts val="0"/>
              </a:spcBef>
              <a:spcAft>
                <a:spcPts val="0"/>
              </a:spcAft>
              <a:buClr>
                <a:schemeClr val="dk1"/>
              </a:buClr>
              <a:buSzPts val="1400"/>
              <a:buFont typeface="Arial"/>
              <a:buNone/>
            </a:pPr>
            <a:r>
              <a:rPr b="0" i="0" lang="es-ES" sz="1400" u="none" cap="none" strike="noStrike">
                <a:solidFill>
                  <a:schemeClr val="dk1"/>
                </a:solidFill>
                <a:latin typeface="Arial"/>
                <a:ea typeface="Arial"/>
                <a:cs typeface="Arial"/>
                <a:sym typeface="Arial"/>
              </a:rPr>
              <a:t>Temuco, Enero 2024</a:t>
            </a:r>
            <a:endParaRPr/>
          </a:p>
        </p:txBody>
      </p:sp>
      <p:sp>
        <p:nvSpPr>
          <p:cNvPr id="88" name="Google Shape;88;p1"/>
          <p:cNvSpPr txBox="1"/>
          <p:nvPr/>
        </p:nvSpPr>
        <p:spPr>
          <a:xfrm>
            <a:off x="3237160" y="6583540"/>
            <a:ext cx="3960278" cy="1012215"/>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78BA"/>
              </a:buClr>
              <a:buSzPts val="4000"/>
              <a:buFont typeface="Arial"/>
              <a:buNone/>
            </a:pPr>
            <a:r>
              <a:rPr b="0" i="0" lang="es-ES" sz="4000" u="none" cap="none" strike="noStrike">
                <a:solidFill>
                  <a:srgbClr val="0078BA"/>
                </a:solidFill>
                <a:latin typeface="Arial"/>
                <a:ea typeface="Arial"/>
                <a:cs typeface="Arial"/>
                <a:sym typeface="Arial"/>
              </a:rPr>
              <a:t>12</a:t>
            </a:r>
            <a:r>
              <a:rPr b="0" i="0" lang="es-ES" sz="2600" u="none" cap="none" strike="noStrike">
                <a:solidFill>
                  <a:srgbClr val="0078BA"/>
                </a:solidFill>
                <a:latin typeface="Arial"/>
                <a:ea typeface="Arial"/>
                <a:cs typeface="Arial"/>
                <a:sym typeface="Arial"/>
              </a:rPr>
              <a:t>feb.</a:t>
            </a:r>
            <a:endParaRPr/>
          </a:p>
          <a:p>
            <a:pPr indent="0" lvl="0" marL="0" marR="0" rtl="0" algn="l">
              <a:lnSpc>
                <a:spcPct val="100000"/>
              </a:lnSpc>
              <a:spcBef>
                <a:spcPts val="0"/>
              </a:spcBef>
              <a:spcAft>
                <a:spcPts val="0"/>
              </a:spcAft>
              <a:buClr>
                <a:srgbClr val="0078BA"/>
              </a:buClr>
              <a:buSzPts val="2000"/>
              <a:buFont typeface="Arial"/>
              <a:buNone/>
            </a:pPr>
            <a:r>
              <a:rPr b="0" i="0" lang="es-ES" sz="2000" u="none" cap="none" strike="noStrike">
                <a:solidFill>
                  <a:srgbClr val="0078BA"/>
                </a:solidFill>
                <a:latin typeface="Arial"/>
                <a:ea typeface="Arial"/>
                <a:cs typeface="Arial"/>
                <a:sym typeface="Arial"/>
              </a:rPr>
              <a:t>16.00 hrs.</a:t>
            </a:r>
            <a:endParaRPr b="0" i="0" sz="2000" u="none" cap="none" strike="noStrike">
              <a:solidFill>
                <a:schemeClr val="dk1"/>
              </a:solidFill>
              <a:latin typeface="Arial"/>
              <a:ea typeface="Arial"/>
              <a:cs typeface="Arial"/>
              <a:sym typeface="Arial"/>
            </a:endParaRPr>
          </a:p>
        </p:txBody>
      </p:sp>
      <p:cxnSp>
        <p:nvCxnSpPr>
          <p:cNvPr id="89" name="Google Shape;89;p1"/>
          <p:cNvCxnSpPr/>
          <p:nvPr/>
        </p:nvCxnSpPr>
        <p:spPr>
          <a:xfrm>
            <a:off x="3318161" y="1510022"/>
            <a:ext cx="3960000" cy="0"/>
          </a:xfrm>
          <a:prstGeom prst="straightConnector1">
            <a:avLst/>
          </a:prstGeom>
          <a:noFill/>
          <a:ln cap="flat" cmpd="sng" w="19050">
            <a:solidFill>
              <a:srgbClr val="0078BA"/>
            </a:solidFill>
            <a:prstDash val="solid"/>
            <a:miter lim="800000"/>
            <a:headEnd len="sm" w="sm" type="none"/>
            <a:tailEnd len="sm" w="sm" type="none"/>
          </a:ln>
        </p:spPr>
      </p:cxnSp>
      <p:pic>
        <p:nvPicPr>
          <p:cNvPr id="90" name="Google Shape;90;p1"/>
          <p:cNvPicPr preferRelativeResize="0"/>
          <p:nvPr/>
        </p:nvPicPr>
        <p:blipFill rotWithShape="1">
          <a:blip r:embed="rId3">
            <a:alphaModFix/>
          </a:blip>
          <a:srcRect b="0" l="0" r="0" t="0"/>
          <a:stretch/>
        </p:blipFill>
        <p:spPr>
          <a:xfrm>
            <a:off x="6902450" y="-5475"/>
            <a:ext cx="838200" cy="847725"/>
          </a:xfrm>
          <a:prstGeom prst="rect">
            <a:avLst/>
          </a:prstGeom>
          <a:noFill/>
          <a:ln>
            <a:noFill/>
          </a:ln>
        </p:spPr>
      </p:pic>
      <p:pic>
        <p:nvPicPr>
          <p:cNvPr id="91" name="Google Shape;91;p1"/>
          <p:cNvPicPr preferRelativeResize="0"/>
          <p:nvPr/>
        </p:nvPicPr>
        <p:blipFill rotWithShape="1">
          <a:blip r:embed="rId4">
            <a:alphaModFix/>
          </a:blip>
          <a:srcRect b="0" l="0" r="0" t="0"/>
          <a:stretch/>
        </p:blipFill>
        <p:spPr>
          <a:xfrm>
            <a:off x="462489" y="789708"/>
            <a:ext cx="2057400" cy="685800"/>
          </a:xfrm>
          <a:prstGeom prst="rect">
            <a:avLst/>
          </a:prstGeom>
          <a:noFill/>
          <a:ln>
            <a:noFill/>
          </a:ln>
        </p:spPr>
      </p:pic>
      <p:pic>
        <p:nvPicPr>
          <p:cNvPr id="92" name="Google Shape;92;p1"/>
          <p:cNvPicPr preferRelativeResize="0"/>
          <p:nvPr/>
        </p:nvPicPr>
        <p:blipFill rotWithShape="1">
          <a:blip r:embed="rId5">
            <a:alphaModFix/>
          </a:blip>
          <a:srcRect b="0" l="26842" r="0" t="9795"/>
          <a:stretch/>
        </p:blipFill>
        <p:spPr>
          <a:xfrm>
            <a:off x="-20782" y="4883727"/>
            <a:ext cx="2954585" cy="39007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nvSpPr>
        <p:spPr>
          <a:xfrm>
            <a:off x="3240623" y="2034260"/>
            <a:ext cx="3960278" cy="4408103"/>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100000"/>
              </a:lnSpc>
              <a:spcBef>
                <a:spcPts val="0"/>
              </a:spcBef>
              <a:spcAft>
                <a:spcPts val="0"/>
              </a:spcAft>
              <a:buClr>
                <a:srgbClr val="A451A0"/>
              </a:buClr>
              <a:buSzPct val="100000"/>
              <a:buFont typeface="Arial"/>
              <a:buNone/>
            </a:pPr>
            <a:r>
              <a:rPr b="0" i="0" lang="es-ES" sz="2600" u="none" cap="none" strike="noStrike">
                <a:solidFill>
                  <a:srgbClr val="A451A0"/>
                </a:solidFill>
                <a:latin typeface="Arial"/>
                <a:ea typeface="Arial"/>
                <a:cs typeface="Arial"/>
                <a:sym typeface="Arial"/>
              </a:rPr>
              <a:t>Invitación</a:t>
            </a:r>
            <a:endParaRPr/>
          </a:p>
          <a:p>
            <a:pPr indent="0" lvl="0" marL="0" marR="0" rtl="0" algn="l">
              <a:lnSpc>
                <a:spcPct val="100000"/>
              </a:lnSpc>
              <a:spcBef>
                <a:spcPts val="847"/>
              </a:spcBef>
              <a:spcAft>
                <a:spcPts val="0"/>
              </a:spcAft>
              <a:buClr>
                <a:schemeClr val="dk1"/>
              </a:buClr>
              <a:buSzPct val="1000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847"/>
              </a:spcBef>
              <a:spcAft>
                <a:spcPts val="0"/>
              </a:spcAft>
              <a:buClr>
                <a:schemeClr val="dk1"/>
              </a:buClr>
              <a:buSzPct val="100000"/>
              <a:buFont typeface="Arial"/>
              <a:buNone/>
            </a:pPr>
            <a:r>
              <a:rPr b="0" i="0" lang="es-ES" sz="1600" u="none" cap="none" strike="noStrike">
                <a:solidFill>
                  <a:schemeClr val="dk1"/>
                </a:solidFill>
                <a:latin typeface="Arial"/>
                <a:ea typeface="Arial"/>
                <a:cs typeface="Arial"/>
                <a:sym typeface="Arial"/>
              </a:rPr>
              <a:t>Lorem ipsum dolor sit amet, consectetur adipiscing elit. Pellentesque eleifend congue nunc in suscipit. Vestibulum nec fringilla tellus. Integer convallis facilisis metus, quis porttitor mauris venenatis vel. Curabitur elementum quam accumsan erat finibus, ullamcorper cursus lorem tempus. Vivamus elementum risus vitae arcu sagittis vestibulum. </a:t>
            </a:r>
            <a:endParaRPr/>
          </a:p>
          <a:p>
            <a:pPr indent="0" lvl="0" marL="0" marR="0" rtl="0" algn="l">
              <a:lnSpc>
                <a:spcPct val="100000"/>
              </a:lnSpc>
              <a:spcBef>
                <a:spcPts val="847"/>
              </a:spcBef>
              <a:spcAft>
                <a:spcPts val="0"/>
              </a:spcAft>
              <a:buClr>
                <a:schemeClr val="dk1"/>
              </a:buClr>
              <a:buSzPct val="1000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847"/>
              </a:spcBef>
              <a:spcAft>
                <a:spcPts val="0"/>
              </a:spcAft>
              <a:buClr>
                <a:schemeClr val="dk1"/>
              </a:buClr>
              <a:buSzPct val="100000"/>
              <a:buFont typeface="Arial"/>
              <a:buNone/>
            </a:pPr>
            <a:r>
              <a:rPr b="0" i="0" lang="es-ES" sz="1600" u="none" cap="none" strike="noStrike">
                <a:solidFill>
                  <a:schemeClr val="dk1"/>
                </a:solidFill>
                <a:latin typeface="Arial"/>
                <a:ea typeface="Arial"/>
                <a:cs typeface="Arial"/>
                <a:sym typeface="Arial"/>
              </a:rPr>
              <a:t>Ut dignissim, risus molestie semper accumsan, diam nisl ullamcorper tellus, a accumsan sapien neque in nisi. Morbi mauris ipsum, mattis vitae egestas vel, suscipit nec metus. Etiam aliquet dui tristique dignissim venenatis.</a:t>
            </a:r>
            <a:endParaRPr/>
          </a:p>
        </p:txBody>
      </p:sp>
      <p:sp>
        <p:nvSpPr>
          <p:cNvPr id="98" name="Google Shape;98;p2"/>
          <p:cNvSpPr/>
          <p:nvPr/>
        </p:nvSpPr>
        <p:spPr>
          <a:xfrm>
            <a:off x="0" y="0"/>
            <a:ext cx="2971800" cy="8482864"/>
          </a:xfrm>
          <a:prstGeom prst="rect">
            <a:avLst/>
          </a:prstGeom>
          <a:solidFill>
            <a:srgbClr val="A451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 name="Google Shape;99;p2"/>
          <p:cNvSpPr txBox="1"/>
          <p:nvPr/>
        </p:nvSpPr>
        <p:spPr>
          <a:xfrm>
            <a:off x="5398748" y="1024991"/>
            <a:ext cx="1879413" cy="450517"/>
          </a:xfrm>
          <a:prstGeom prst="rect">
            <a:avLst/>
          </a:prstGeom>
          <a:noFill/>
          <a:ln>
            <a:noFill/>
          </a:ln>
        </p:spPr>
        <p:txBody>
          <a:bodyPr anchorCtr="0" anchor="b" bIns="45700" lIns="91425" spcFirstLastPara="1" rIns="91425" wrap="square" tIns="45700">
            <a:noAutofit/>
          </a:bodyPr>
          <a:lstStyle/>
          <a:p>
            <a:pPr indent="0" lvl="0" marL="0" marR="0" rtl="0" algn="r">
              <a:lnSpc>
                <a:spcPct val="90000"/>
              </a:lnSpc>
              <a:spcBef>
                <a:spcPts val="0"/>
              </a:spcBef>
              <a:spcAft>
                <a:spcPts val="0"/>
              </a:spcAft>
              <a:buClr>
                <a:schemeClr val="dk1"/>
              </a:buClr>
              <a:buSzPts val="1400"/>
              <a:buFont typeface="Arial"/>
              <a:buNone/>
            </a:pPr>
            <a:r>
              <a:rPr b="0" i="0" lang="es-ES" sz="1400" u="none" cap="none" strike="noStrike">
                <a:solidFill>
                  <a:schemeClr val="dk1"/>
                </a:solidFill>
                <a:latin typeface="Arial"/>
                <a:ea typeface="Arial"/>
                <a:cs typeface="Arial"/>
                <a:sym typeface="Arial"/>
              </a:rPr>
              <a:t>Temuco, Enero 2024</a:t>
            </a:r>
            <a:endParaRPr/>
          </a:p>
        </p:txBody>
      </p:sp>
      <p:sp>
        <p:nvSpPr>
          <p:cNvPr id="100" name="Google Shape;100;p2"/>
          <p:cNvSpPr txBox="1"/>
          <p:nvPr/>
        </p:nvSpPr>
        <p:spPr>
          <a:xfrm>
            <a:off x="3237160" y="6583540"/>
            <a:ext cx="3960278" cy="1012215"/>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A451A0"/>
              </a:buClr>
              <a:buSzPts val="4000"/>
              <a:buFont typeface="Arial"/>
              <a:buNone/>
            </a:pPr>
            <a:r>
              <a:rPr b="0" i="0" lang="es-ES" sz="4000" u="none" cap="none" strike="noStrike">
                <a:solidFill>
                  <a:srgbClr val="A451A0"/>
                </a:solidFill>
                <a:latin typeface="Arial"/>
                <a:ea typeface="Arial"/>
                <a:cs typeface="Arial"/>
                <a:sym typeface="Arial"/>
              </a:rPr>
              <a:t>12</a:t>
            </a:r>
            <a:r>
              <a:rPr b="0" i="0" lang="es-ES" sz="2600" u="none" cap="none" strike="noStrike">
                <a:solidFill>
                  <a:srgbClr val="A451A0"/>
                </a:solidFill>
                <a:latin typeface="Arial"/>
                <a:ea typeface="Arial"/>
                <a:cs typeface="Arial"/>
                <a:sym typeface="Arial"/>
              </a:rPr>
              <a:t>feb.</a:t>
            </a:r>
            <a:endParaRPr/>
          </a:p>
          <a:p>
            <a:pPr indent="0" lvl="0" marL="0" marR="0" rtl="0" algn="l">
              <a:lnSpc>
                <a:spcPct val="100000"/>
              </a:lnSpc>
              <a:spcBef>
                <a:spcPts val="0"/>
              </a:spcBef>
              <a:spcAft>
                <a:spcPts val="0"/>
              </a:spcAft>
              <a:buClr>
                <a:srgbClr val="A451A0"/>
              </a:buClr>
              <a:buSzPts val="2000"/>
              <a:buFont typeface="Arial"/>
              <a:buNone/>
            </a:pPr>
            <a:r>
              <a:rPr b="0" i="0" lang="es-ES" sz="2000" u="none" cap="none" strike="noStrike">
                <a:solidFill>
                  <a:srgbClr val="A451A0"/>
                </a:solidFill>
                <a:latin typeface="Arial"/>
                <a:ea typeface="Arial"/>
                <a:cs typeface="Arial"/>
                <a:sym typeface="Arial"/>
              </a:rPr>
              <a:t>16.00 hrs.</a:t>
            </a:r>
            <a:endParaRPr b="0" i="0" sz="2000" u="none" cap="none" strike="noStrike">
              <a:solidFill>
                <a:srgbClr val="A451A0"/>
              </a:solidFill>
              <a:latin typeface="Arial"/>
              <a:ea typeface="Arial"/>
              <a:cs typeface="Arial"/>
              <a:sym typeface="Arial"/>
            </a:endParaRPr>
          </a:p>
        </p:txBody>
      </p:sp>
      <p:cxnSp>
        <p:nvCxnSpPr>
          <p:cNvPr id="101" name="Google Shape;101;p2"/>
          <p:cNvCxnSpPr/>
          <p:nvPr/>
        </p:nvCxnSpPr>
        <p:spPr>
          <a:xfrm>
            <a:off x="3318161" y="1510022"/>
            <a:ext cx="3960000" cy="0"/>
          </a:xfrm>
          <a:prstGeom prst="straightConnector1">
            <a:avLst/>
          </a:prstGeom>
          <a:noFill/>
          <a:ln cap="flat" cmpd="sng" w="19050">
            <a:solidFill>
              <a:srgbClr val="A451A0"/>
            </a:solidFill>
            <a:prstDash val="solid"/>
            <a:miter lim="800000"/>
            <a:headEnd len="sm" w="sm" type="none"/>
            <a:tailEnd len="sm" w="sm" type="none"/>
          </a:ln>
        </p:spPr>
      </p:cxnSp>
      <p:pic>
        <p:nvPicPr>
          <p:cNvPr id="102" name="Google Shape;102;p2"/>
          <p:cNvPicPr preferRelativeResize="0"/>
          <p:nvPr/>
        </p:nvPicPr>
        <p:blipFill rotWithShape="1">
          <a:blip r:embed="rId3">
            <a:alphaModFix/>
          </a:blip>
          <a:srcRect b="0" l="0" r="0" t="0"/>
          <a:stretch/>
        </p:blipFill>
        <p:spPr>
          <a:xfrm>
            <a:off x="6902450" y="-5475"/>
            <a:ext cx="838200" cy="847725"/>
          </a:xfrm>
          <a:prstGeom prst="rect">
            <a:avLst/>
          </a:prstGeom>
          <a:noFill/>
          <a:ln>
            <a:noFill/>
          </a:ln>
        </p:spPr>
      </p:pic>
      <p:pic>
        <p:nvPicPr>
          <p:cNvPr id="103" name="Google Shape;103;p2"/>
          <p:cNvPicPr preferRelativeResize="0"/>
          <p:nvPr/>
        </p:nvPicPr>
        <p:blipFill rotWithShape="1">
          <a:blip r:embed="rId4">
            <a:alphaModFix/>
          </a:blip>
          <a:srcRect b="0" l="0" r="0" t="0"/>
          <a:stretch/>
        </p:blipFill>
        <p:spPr>
          <a:xfrm>
            <a:off x="462489" y="789708"/>
            <a:ext cx="2057400" cy="685800"/>
          </a:xfrm>
          <a:prstGeom prst="rect">
            <a:avLst/>
          </a:prstGeom>
          <a:noFill/>
          <a:ln>
            <a:noFill/>
          </a:ln>
        </p:spPr>
      </p:pic>
      <p:pic>
        <p:nvPicPr>
          <p:cNvPr id="104" name="Google Shape;104;p2"/>
          <p:cNvPicPr preferRelativeResize="0"/>
          <p:nvPr/>
        </p:nvPicPr>
        <p:blipFill rotWithShape="1">
          <a:blip r:embed="rId5">
            <a:alphaModFix/>
          </a:blip>
          <a:srcRect b="0" l="26842" r="0" t="9795"/>
          <a:stretch/>
        </p:blipFill>
        <p:spPr>
          <a:xfrm>
            <a:off x="-20782" y="4883727"/>
            <a:ext cx="2954585" cy="3900776"/>
          </a:xfrm>
          <a:prstGeom prst="rect">
            <a:avLst/>
          </a:prstGeom>
          <a:noFill/>
          <a:ln>
            <a:noFill/>
          </a:ln>
        </p:spPr>
      </p:pic>
      <p:pic>
        <p:nvPicPr>
          <p:cNvPr id="105" name="Google Shape;105;p2"/>
          <p:cNvPicPr preferRelativeResize="0"/>
          <p:nvPr/>
        </p:nvPicPr>
        <p:blipFill rotWithShape="1">
          <a:blip r:embed="rId6">
            <a:alphaModFix/>
          </a:blip>
          <a:srcRect b="0" l="0" r="0" t="0"/>
          <a:stretch/>
        </p:blipFill>
        <p:spPr>
          <a:xfrm>
            <a:off x="3318161" y="836769"/>
            <a:ext cx="1544785" cy="57786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nvSpPr>
        <p:spPr>
          <a:xfrm>
            <a:off x="3240623" y="2034260"/>
            <a:ext cx="3960278" cy="4408103"/>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100000"/>
              </a:lnSpc>
              <a:spcBef>
                <a:spcPts val="0"/>
              </a:spcBef>
              <a:spcAft>
                <a:spcPts val="0"/>
              </a:spcAft>
              <a:buClr>
                <a:srgbClr val="00BFCF"/>
              </a:buClr>
              <a:buSzPct val="100000"/>
              <a:buFont typeface="Arial"/>
              <a:buNone/>
            </a:pPr>
            <a:r>
              <a:rPr b="0" i="0" lang="es-ES" sz="2600" u="none" cap="none" strike="noStrike">
                <a:solidFill>
                  <a:srgbClr val="00BFCF"/>
                </a:solidFill>
                <a:latin typeface="Arial"/>
                <a:ea typeface="Arial"/>
                <a:cs typeface="Arial"/>
                <a:sym typeface="Arial"/>
              </a:rPr>
              <a:t>Invitación</a:t>
            </a:r>
            <a:endParaRPr/>
          </a:p>
          <a:p>
            <a:pPr indent="0" lvl="0" marL="0" marR="0" rtl="0" algn="l">
              <a:lnSpc>
                <a:spcPct val="100000"/>
              </a:lnSpc>
              <a:spcBef>
                <a:spcPts val="847"/>
              </a:spcBef>
              <a:spcAft>
                <a:spcPts val="0"/>
              </a:spcAft>
              <a:buClr>
                <a:schemeClr val="dk1"/>
              </a:buClr>
              <a:buSzPct val="1000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847"/>
              </a:spcBef>
              <a:spcAft>
                <a:spcPts val="0"/>
              </a:spcAft>
              <a:buClr>
                <a:schemeClr val="dk1"/>
              </a:buClr>
              <a:buSzPct val="100000"/>
              <a:buFont typeface="Arial"/>
              <a:buNone/>
            </a:pPr>
            <a:r>
              <a:rPr b="0" i="0" lang="es-ES" sz="1600" u="none" cap="none" strike="noStrike">
                <a:solidFill>
                  <a:schemeClr val="dk1"/>
                </a:solidFill>
                <a:latin typeface="Arial"/>
                <a:ea typeface="Arial"/>
                <a:cs typeface="Arial"/>
                <a:sym typeface="Arial"/>
              </a:rPr>
              <a:t>Lorem ipsum dolor sit amet, consectetur adipiscing elit. Pellentesque eleifend congue nunc in suscipit. Vestibulum nec fringilla tellus. Integer convallis facilisis metus, quis porttitor mauris venenatis vel. Curabitur elementum quam accumsan erat finibus, ullamcorper cursus lorem tempus. Vivamus elementum risus vitae arcu sagittis vestibulum. </a:t>
            </a:r>
            <a:endParaRPr/>
          </a:p>
          <a:p>
            <a:pPr indent="0" lvl="0" marL="0" marR="0" rtl="0" algn="l">
              <a:lnSpc>
                <a:spcPct val="100000"/>
              </a:lnSpc>
              <a:spcBef>
                <a:spcPts val="847"/>
              </a:spcBef>
              <a:spcAft>
                <a:spcPts val="0"/>
              </a:spcAft>
              <a:buClr>
                <a:schemeClr val="dk1"/>
              </a:buClr>
              <a:buSzPct val="1000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847"/>
              </a:spcBef>
              <a:spcAft>
                <a:spcPts val="0"/>
              </a:spcAft>
              <a:buClr>
                <a:schemeClr val="dk1"/>
              </a:buClr>
              <a:buSzPct val="100000"/>
              <a:buFont typeface="Arial"/>
              <a:buNone/>
            </a:pPr>
            <a:r>
              <a:rPr b="0" i="0" lang="es-ES" sz="1600" u="none" cap="none" strike="noStrike">
                <a:solidFill>
                  <a:schemeClr val="dk1"/>
                </a:solidFill>
                <a:latin typeface="Arial"/>
                <a:ea typeface="Arial"/>
                <a:cs typeface="Arial"/>
                <a:sym typeface="Arial"/>
              </a:rPr>
              <a:t>Ut dignissim, risus molestie semper accumsan, diam nisl ullamcorper tellus, a accumsan sapien neque in nisi. Morbi mauris ipsum, mattis vitae egestas vel, suscipit nec metus. Etiam aliquet dui tristique dignissim venenatis.</a:t>
            </a:r>
            <a:endParaRPr/>
          </a:p>
        </p:txBody>
      </p:sp>
      <p:sp>
        <p:nvSpPr>
          <p:cNvPr id="111" name="Google Shape;111;p3"/>
          <p:cNvSpPr/>
          <p:nvPr/>
        </p:nvSpPr>
        <p:spPr>
          <a:xfrm>
            <a:off x="0" y="0"/>
            <a:ext cx="2971800" cy="8482864"/>
          </a:xfrm>
          <a:prstGeom prst="rect">
            <a:avLst/>
          </a:prstGeom>
          <a:solidFill>
            <a:srgbClr val="00BFC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BFCF"/>
              </a:solidFill>
              <a:latin typeface="Calibri"/>
              <a:ea typeface="Calibri"/>
              <a:cs typeface="Calibri"/>
              <a:sym typeface="Calibri"/>
            </a:endParaRPr>
          </a:p>
        </p:txBody>
      </p:sp>
      <p:sp>
        <p:nvSpPr>
          <p:cNvPr id="112" name="Google Shape;112;p3"/>
          <p:cNvSpPr txBox="1"/>
          <p:nvPr/>
        </p:nvSpPr>
        <p:spPr>
          <a:xfrm>
            <a:off x="5398748" y="1024991"/>
            <a:ext cx="1879413" cy="450517"/>
          </a:xfrm>
          <a:prstGeom prst="rect">
            <a:avLst/>
          </a:prstGeom>
          <a:noFill/>
          <a:ln>
            <a:noFill/>
          </a:ln>
        </p:spPr>
        <p:txBody>
          <a:bodyPr anchorCtr="0" anchor="b" bIns="45700" lIns="91425" spcFirstLastPara="1" rIns="91425" wrap="square" tIns="45700">
            <a:noAutofit/>
          </a:bodyPr>
          <a:lstStyle/>
          <a:p>
            <a:pPr indent="0" lvl="0" marL="0" marR="0" rtl="0" algn="r">
              <a:lnSpc>
                <a:spcPct val="90000"/>
              </a:lnSpc>
              <a:spcBef>
                <a:spcPts val="0"/>
              </a:spcBef>
              <a:spcAft>
                <a:spcPts val="0"/>
              </a:spcAft>
              <a:buClr>
                <a:schemeClr val="dk1"/>
              </a:buClr>
              <a:buSzPts val="1400"/>
              <a:buFont typeface="Arial"/>
              <a:buNone/>
            </a:pPr>
            <a:r>
              <a:rPr b="0" i="0" lang="es-ES" sz="1400" u="none" cap="none" strike="noStrike">
                <a:solidFill>
                  <a:schemeClr val="dk1"/>
                </a:solidFill>
                <a:latin typeface="Arial"/>
                <a:ea typeface="Arial"/>
                <a:cs typeface="Arial"/>
                <a:sym typeface="Arial"/>
              </a:rPr>
              <a:t>Temuco, Enero 2024</a:t>
            </a:r>
            <a:endParaRPr/>
          </a:p>
        </p:txBody>
      </p:sp>
      <p:sp>
        <p:nvSpPr>
          <p:cNvPr id="113" name="Google Shape;113;p3"/>
          <p:cNvSpPr txBox="1"/>
          <p:nvPr/>
        </p:nvSpPr>
        <p:spPr>
          <a:xfrm>
            <a:off x="3237160" y="6583540"/>
            <a:ext cx="3960278" cy="1012215"/>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BFCF"/>
              </a:buClr>
              <a:buSzPts val="4000"/>
              <a:buFont typeface="Arial"/>
              <a:buNone/>
            </a:pPr>
            <a:r>
              <a:rPr b="0" i="0" lang="es-ES" sz="4000" u="none" cap="none" strike="noStrike">
                <a:solidFill>
                  <a:srgbClr val="00BFCF"/>
                </a:solidFill>
                <a:latin typeface="Arial"/>
                <a:ea typeface="Arial"/>
                <a:cs typeface="Arial"/>
                <a:sym typeface="Arial"/>
              </a:rPr>
              <a:t>12</a:t>
            </a:r>
            <a:r>
              <a:rPr b="0" i="0" lang="es-ES" sz="2600" u="none" cap="none" strike="noStrike">
                <a:solidFill>
                  <a:srgbClr val="00BFCF"/>
                </a:solidFill>
                <a:latin typeface="Arial"/>
                <a:ea typeface="Arial"/>
                <a:cs typeface="Arial"/>
                <a:sym typeface="Arial"/>
              </a:rPr>
              <a:t>feb.</a:t>
            </a:r>
            <a:endParaRPr/>
          </a:p>
          <a:p>
            <a:pPr indent="0" lvl="0" marL="0" marR="0" rtl="0" algn="l">
              <a:lnSpc>
                <a:spcPct val="100000"/>
              </a:lnSpc>
              <a:spcBef>
                <a:spcPts val="0"/>
              </a:spcBef>
              <a:spcAft>
                <a:spcPts val="0"/>
              </a:spcAft>
              <a:buClr>
                <a:srgbClr val="00BFCF"/>
              </a:buClr>
              <a:buSzPts val="2000"/>
              <a:buFont typeface="Arial"/>
              <a:buNone/>
            </a:pPr>
            <a:r>
              <a:rPr b="0" i="0" lang="es-ES" sz="2000" u="none" cap="none" strike="noStrike">
                <a:solidFill>
                  <a:srgbClr val="00BFCF"/>
                </a:solidFill>
                <a:latin typeface="Arial"/>
                <a:ea typeface="Arial"/>
                <a:cs typeface="Arial"/>
                <a:sym typeface="Arial"/>
              </a:rPr>
              <a:t>16.00 hrs.</a:t>
            </a:r>
            <a:endParaRPr b="0" i="0" sz="2000" u="none" cap="none" strike="noStrike">
              <a:solidFill>
                <a:srgbClr val="00BFCF"/>
              </a:solidFill>
              <a:latin typeface="Arial"/>
              <a:ea typeface="Arial"/>
              <a:cs typeface="Arial"/>
              <a:sym typeface="Arial"/>
            </a:endParaRPr>
          </a:p>
        </p:txBody>
      </p:sp>
      <p:cxnSp>
        <p:nvCxnSpPr>
          <p:cNvPr id="114" name="Google Shape;114;p3"/>
          <p:cNvCxnSpPr/>
          <p:nvPr/>
        </p:nvCxnSpPr>
        <p:spPr>
          <a:xfrm>
            <a:off x="3318161" y="1510022"/>
            <a:ext cx="3960000" cy="0"/>
          </a:xfrm>
          <a:prstGeom prst="straightConnector1">
            <a:avLst/>
          </a:prstGeom>
          <a:noFill/>
          <a:ln cap="flat" cmpd="sng" w="19050">
            <a:solidFill>
              <a:srgbClr val="00BFCF"/>
            </a:solidFill>
            <a:prstDash val="solid"/>
            <a:miter lim="800000"/>
            <a:headEnd len="sm" w="sm" type="none"/>
            <a:tailEnd len="sm" w="sm" type="none"/>
          </a:ln>
        </p:spPr>
      </p:cxnSp>
      <p:pic>
        <p:nvPicPr>
          <p:cNvPr id="115" name="Google Shape;115;p3"/>
          <p:cNvPicPr preferRelativeResize="0"/>
          <p:nvPr/>
        </p:nvPicPr>
        <p:blipFill rotWithShape="1">
          <a:blip r:embed="rId3">
            <a:alphaModFix/>
          </a:blip>
          <a:srcRect b="0" l="0" r="0" t="0"/>
          <a:stretch/>
        </p:blipFill>
        <p:spPr>
          <a:xfrm>
            <a:off x="6902450" y="-5475"/>
            <a:ext cx="838200" cy="847725"/>
          </a:xfrm>
          <a:prstGeom prst="rect">
            <a:avLst/>
          </a:prstGeom>
          <a:noFill/>
          <a:ln>
            <a:noFill/>
          </a:ln>
        </p:spPr>
      </p:pic>
      <p:pic>
        <p:nvPicPr>
          <p:cNvPr id="116" name="Google Shape;116;p3"/>
          <p:cNvPicPr preferRelativeResize="0"/>
          <p:nvPr/>
        </p:nvPicPr>
        <p:blipFill rotWithShape="1">
          <a:blip r:embed="rId4">
            <a:alphaModFix/>
          </a:blip>
          <a:srcRect b="0" l="0" r="0" t="0"/>
          <a:stretch/>
        </p:blipFill>
        <p:spPr>
          <a:xfrm>
            <a:off x="462489" y="789708"/>
            <a:ext cx="2057400" cy="685800"/>
          </a:xfrm>
          <a:prstGeom prst="rect">
            <a:avLst/>
          </a:prstGeom>
          <a:noFill/>
          <a:ln>
            <a:noFill/>
          </a:ln>
        </p:spPr>
      </p:pic>
      <p:pic>
        <p:nvPicPr>
          <p:cNvPr id="117" name="Google Shape;117;p3"/>
          <p:cNvPicPr preferRelativeResize="0"/>
          <p:nvPr/>
        </p:nvPicPr>
        <p:blipFill rotWithShape="1">
          <a:blip r:embed="rId5">
            <a:alphaModFix/>
          </a:blip>
          <a:srcRect b="0" l="26842" r="0" t="9795"/>
          <a:stretch/>
        </p:blipFill>
        <p:spPr>
          <a:xfrm>
            <a:off x="-20782" y="4883727"/>
            <a:ext cx="2954585" cy="3900776"/>
          </a:xfrm>
          <a:prstGeom prst="rect">
            <a:avLst/>
          </a:prstGeom>
          <a:noFill/>
          <a:ln>
            <a:noFill/>
          </a:ln>
        </p:spPr>
      </p:pic>
      <p:pic>
        <p:nvPicPr>
          <p:cNvPr id="118" name="Google Shape;118;p3"/>
          <p:cNvPicPr preferRelativeResize="0"/>
          <p:nvPr/>
        </p:nvPicPr>
        <p:blipFill rotWithShape="1">
          <a:blip r:embed="rId6">
            <a:alphaModFix/>
          </a:blip>
          <a:srcRect b="0" l="0" r="0" t="0"/>
          <a:stretch/>
        </p:blipFill>
        <p:spPr>
          <a:xfrm>
            <a:off x="3318161" y="933040"/>
            <a:ext cx="1368139" cy="4750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4"/>
          <p:cNvSpPr txBox="1"/>
          <p:nvPr/>
        </p:nvSpPr>
        <p:spPr>
          <a:xfrm>
            <a:off x="3240623" y="2034260"/>
            <a:ext cx="3960278" cy="4408103"/>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100000"/>
              </a:lnSpc>
              <a:spcBef>
                <a:spcPts val="0"/>
              </a:spcBef>
              <a:spcAft>
                <a:spcPts val="0"/>
              </a:spcAft>
              <a:buClr>
                <a:srgbClr val="F36365"/>
              </a:buClr>
              <a:buSzPct val="100000"/>
              <a:buFont typeface="Arial"/>
              <a:buNone/>
            </a:pPr>
            <a:r>
              <a:rPr b="0" i="0" lang="es-ES" sz="2600" u="none" cap="none" strike="noStrike">
                <a:solidFill>
                  <a:srgbClr val="F36365"/>
                </a:solidFill>
                <a:latin typeface="Arial"/>
                <a:ea typeface="Arial"/>
                <a:cs typeface="Arial"/>
                <a:sym typeface="Arial"/>
              </a:rPr>
              <a:t>Invitación</a:t>
            </a:r>
            <a:endParaRPr/>
          </a:p>
          <a:p>
            <a:pPr indent="0" lvl="0" marL="0" marR="0" rtl="0" algn="l">
              <a:lnSpc>
                <a:spcPct val="100000"/>
              </a:lnSpc>
              <a:spcBef>
                <a:spcPts val="847"/>
              </a:spcBef>
              <a:spcAft>
                <a:spcPts val="0"/>
              </a:spcAft>
              <a:buClr>
                <a:schemeClr val="dk1"/>
              </a:buClr>
              <a:buSzPct val="1000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847"/>
              </a:spcBef>
              <a:spcAft>
                <a:spcPts val="0"/>
              </a:spcAft>
              <a:buClr>
                <a:schemeClr val="dk1"/>
              </a:buClr>
              <a:buSzPct val="100000"/>
              <a:buFont typeface="Arial"/>
              <a:buNone/>
            </a:pPr>
            <a:r>
              <a:rPr b="0" i="0" lang="es-ES" sz="1600" u="none" cap="none" strike="noStrike">
                <a:solidFill>
                  <a:schemeClr val="dk1"/>
                </a:solidFill>
                <a:latin typeface="Arial"/>
                <a:ea typeface="Arial"/>
                <a:cs typeface="Arial"/>
                <a:sym typeface="Arial"/>
              </a:rPr>
              <a:t>Lorem ipsum dolor sit amet, consectetur adipiscing elit. Pellentesque eleifend congue nunc in suscipit. Vestibulum nec fringilla tellus. Integer convallis facilisis metus, quis porttitor mauris venenatis vel. Curabitur elementum quam accumsan erat finibus, ullamcorper cursus lorem tempus. Vivamus elementum risus vitae arcu sagittis vestibulum. </a:t>
            </a:r>
            <a:endParaRPr/>
          </a:p>
          <a:p>
            <a:pPr indent="0" lvl="0" marL="0" marR="0" rtl="0" algn="l">
              <a:lnSpc>
                <a:spcPct val="100000"/>
              </a:lnSpc>
              <a:spcBef>
                <a:spcPts val="847"/>
              </a:spcBef>
              <a:spcAft>
                <a:spcPts val="0"/>
              </a:spcAft>
              <a:buClr>
                <a:schemeClr val="dk1"/>
              </a:buClr>
              <a:buSzPct val="1000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847"/>
              </a:spcBef>
              <a:spcAft>
                <a:spcPts val="0"/>
              </a:spcAft>
              <a:buClr>
                <a:schemeClr val="dk1"/>
              </a:buClr>
              <a:buSzPct val="100000"/>
              <a:buFont typeface="Arial"/>
              <a:buNone/>
            </a:pPr>
            <a:r>
              <a:rPr b="0" i="0" lang="es-ES" sz="1600" u="none" cap="none" strike="noStrike">
                <a:solidFill>
                  <a:schemeClr val="dk1"/>
                </a:solidFill>
                <a:latin typeface="Arial"/>
                <a:ea typeface="Arial"/>
                <a:cs typeface="Arial"/>
                <a:sym typeface="Arial"/>
              </a:rPr>
              <a:t>Ut dignissim, risus molestie semper accumsan, diam nisl ullamcorper tellus, a accumsan sapien neque in nisi. Morbi mauris ipsum, mattis vitae egestas vel, suscipit nec metus. Etiam aliquet dui tristique dignissim venenatis.</a:t>
            </a:r>
            <a:endParaRPr/>
          </a:p>
        </p:txBody>
      </p:sp>
      <p:sp>
        <p:nvSpPr>
          <p:cNvPr id="124" name="Google Shape;124;p4"/>
          <p:cNvSpPr/>
          <p:nvPr/>
        </p:nvSpPr>
        <p:spPr>
          <a:xfrm>
            <a:off x="0" y="0"/>
            <a:ext cx="2971800" cy="8482864"/>
          </a:xfrm>
          <a:prstGeom prst="rect">
            <a:avLst/>
          </a:prstGeom>
          <a:solidFill>
            <a:srgbClr val="F3636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5" name="Google Shape;125;p4"/>
          <p:cNvSpPr txBox="1"/>
          <p:nvPr/>
        </p:nvSpPr>
        <p:spPr>
          <a:xfrm>
            <a:off x="5398748" y="1024991"/>
            <a:ext cx="1879413" cy="450517"/>
          </a:xfrm>
          <a:prstGeom prst="rect">
            <a:avLst/>
          </a:prstGeom>
          <a:noFill/>
          <a:ln>
            <a:noFill/>
          </a:ln>
        </p:spPr>
        <p:txBody>
          <a:bodyPr anchorCtr="0" anchor="b" bIns="45700" lIns="91425" spcFirstLastPara="1" rIns="91425" wrap="square" tIns="45700">
            <a:noAutofit/>
          </a:bodyPr>
          <a:lstStyle/>
          <a:p>
            <a:pPr indent="0" lvl="0" marL="0" marR="0" rtl="0" algn="r">
              <a:lnSpc>
                <a:spcPct val="90000"/>
              </a:lnSpc>
              <a:spcBef>
                <a:spcPts val="0"/>
              </a:spcBef>
              <a:spcAft>
                <a:spcPts val="0"/>
              </a:spcAft>
              <a:buClr>
                <a:schemeClr val="dk1"/>
              </a:buClr>
              <a:buSzPts val="1400"/>
              <a:buFont typeface="Arial"/>
              <a:buNone/>
            </a:pPr>
            <a:r>
              <a:rPr b="0" i="0" lang="es-ES" sz="1400" u="none" cap="none" strike="noStrike">
                <a:solidFill>
                  <a:schemeClr val="dk1"/>
                </a:solidFill>
                <a:latin typeface="Arial"/>
                <a:ea typeface="Arial"/>
                <a:cs typeface="Arial"/>
                <a:sym typeface="Arial"/>
              </a:rPr>
              <a:t>Temuco, Enero 2024</a:t>
            </a:r>
            <a:endParaRPr/>
          </a:p>
        </p:txBody>
      </p:sp>
      <p:sp>
        <p:nvSpPr>
          <p:cNvPr id="126" name="Google Shape;126;p4"/>
          <p:cNvSpPr txBox="1"/>
          <p:nvPr/>
        </p:nvSpPr>
        <p:spPr>
          <a:xfrm>
            <a:off x="3237160" y="6583540"/>
            <a:ext cx="3960278" cy="1012215"/>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F36365"/>
              </a:buClr>
              <a:buSzPts val="4000"/>
              <a:buFont typeface="Arial"/>
              <a:buNone/>
            </a:pPr>
            <a:r>
              <a:rPr b="0" i="0" lang="es-ES" sz="4000" u="none" cap="none" strike="noStrike">
                <a:solidFill>
                  <a:srgbClr val="F36365"/>
                </a:solidFill>
                <a:latin typeface="Arial"/>
                <a:ea typeface="Arial"/>
                <a:cs typeface="Arial"/>
                <a:sym typeface="Arial"/>
              </a:rPr>
              <a:t>12</a:t>
            </a:r>
            <a:r>
              <a:rPr b="0" i="0" lang="es-ES" sz="2600" u="none" cap="none" strike="noStrike">
                <a:solidFill>
                  <a:srgbClr val="F36365"/>
                </a:solidFill>
                <a:latin typeface="Arial"/>
                <a:ea typeface="Arial"/>
                <a:cs typeface="Arial"/>
                <a:sym typeface="Arial"/>
              </a:rPr>
              <a:t>feb.</a:t>
            </a:r>
            <a:endParaRPr/>
          </a:p>
          <a:p>
            <a:pPr indent="0" lvl="0" marL="0" marR="0" rtl="0" algn="l">
              <a:lnSpc>
                <a:spcPct val="100000"/>
              </a:lnSpc>
              <a:spcBef>
                <a:spcPts val="0"/>
              </a:spcBef>
              <a:spcAft>
                <a:spcPts val="0"/>
              </a:spcAft>
              <a:buClr>
                <a:srgbClr val="F36365"/>
              </a:buClr>
              <a:buSzPts val="2000"/>
              <a:buFont typeface="Arial"/>
              <a:buNone/>
            </a:pPr>
            <a:r>
              <a:rPr b="0" i="0" lang="es-ES" sz="2000" u="none" cap="none" strike="noStrike">
                <a:solidFill>
                  <a:srgbClr val="F36365"/>
                </a:solidFill>
                <a:latin typeface="Arial"/>
                <a:ea typeface="Arial"/>
                <a:cs typeface="Arial"/>
                <a:sym typeface="Arial"/>
              </a:rPr>
              <a:t>16.00 hrs.</a:t>
            </a:r>
            <a:endParaRPr b="0" i="0" sz="2000" u="none" cap="none" strike="noStrike">
              <a:solidFill>
                <a:srgbClr val="F36365"/>
              </a:solidFill>
              <a:latin typeface="Arial"/>
              <a:ea typeface="Arial"/>
              <a:cs typeface="Arial"/>
              <a:sym typeface="Arial"/>
            </a:endParaRPr>
          </a:p>
        </p:txBody>
      </p:sp>
      <p:cxnSp>
        <p:nvCxnSpPr>
          <p:cNvPr id="127" name="Google Shape;127;p4"/>
          <p:cNvCxnSpPr/>
          <p:nvPr/>
        </p:nvCxnSpPr>
        <p:spPr>
          <a:xfrm>
            <a:off x="3318161" y="1510022"/>
            <a:ext cx="3960000" cy="0"/>
          </a:xfrm>
          <a:prstGeom prst="straightConnector1">
            <a:avLst/>
          </a:prstGeom>
          <a:noFill/>
          <a:ln cap="flat" cmpd="sng" w="19050">
            <a:solidFill>
              <a:srgbClr val="F36365"/>
            </a:solidFill>
            <a:prstDash val="solid"/>
            <a:miter lim="800000"/>
            <a:headEnd len="sm" w="sm" type="none"/>
            <a:tailEnd len="sm" w="sm" type="none"/>
          </a:ln>
        </p:spPr>
      </p:cxnSp>
      <p:pic>
        <p:nvPicPr>
          <p:cNvPr id="128" name="Google Shape;128;p4"/>
          <p:cNvPicPr preferRelativeResize="0"/>
          <p:nvPr/>
        </p:nvPicPr>
        <p:blipFill rotWithShape="1">
          <a:blip r:embed="rId3">
            <a:alphaModFix/>
          </a:blip>
          <a:srcRect b="0" l="0" r="0" t="0"/>
          <a:stretch/>
        </p:blipFill>
        <p:spPr>
          <a:xfrm>
            <a:off x="6902450" y="-5475"/>
            <a:ext cx="838200" cy="847725"/>
          </a:xfrm>
          <a:prstGeom prst="rect">
            <a:avLst/>
          </a:prstGeom>
          <a:noFill/>
          <a:ln>
            <a:noFill/>
          </a:ln>
        </p:spPr>
      </p:pic>
      <p:pic>
        <p:nvPicPr>
          <p:cNvPr id="129" name="Google Shape;129;p4"/>
          <p:cNvPicPr preferRelativeResize="0"/>
          <p:nvPr/>
        </p:nvPicPr>
        <p:blipFill rotWithShape="1">
          <a:blip r:embed="rId4">
            <a:alphaModFix/>
          </a:blip>
          <a:srcRect b="0" l="0" r="0" t="0"/>
          <a:stretch/>
        </p:blipFill>
        <p:spPr>
          <a:xfrm>
            <a:off x="462489" y="789708"/>
            <a:ext cx="2057400" cy="685800"/>
          </a:xfrm>
          <a:prstGeom prst="rect">
            <a:avLst/>
          </a:prstGeom>
          <a:noFill/>
          <a:ln>
            <a:noFill/>
          </a:ln>
        </p:spPr>
      </p:pic>
      <p:pic>
        <p:nvPicPr>
          <p:cNvPr id="130" name="Google Shape;130;p4"/>
          <p:cNvPicPr preferRelativeResize="0"/>
          <p:nvPr/>
        </p:nvPicPr>
        <p:blipFill rotWithShape="1">
          <a:blip r:embed="rId5">
            <a:alphaModFix/>
          </a:blip>
          <a:srcRect b="0" l="26842" r="0" t="9795"/>
          <a:stretch/>
        </p:blipFill>
        <p:spPr>
          <a:xfrm>
            <a:off x="-20782" y="4883727"/>
            <a:ext cx="2954585" cy="3900776"/>
          </a:xfrm>
          <a:prstGeom prst="rect">
            <a:avLst/>
          </a:prstGeom>
          <a:noFill/>
          <a:ln>
            <a:noFill/>
          </a:ln>
        </p:spPr>
      </p:pic>
      <p:pic>
        <p:nvPicPr>
          <p:cNvPr id="131" name="Google Shape;131;p4"/>
          <p:cNvPicPr preferRelativeResize="0"/>
          <p:nvPr/>
        </p:nvPicPr>
        <p:blipFill rotWithShape="1">
          <a:blip r:embed="rId6">
            <a:alphaModFix/>
          </a:blip>
          <a:srcRect b="0" l="0" r="0" t="0"/>
          <a:stretch/>
        </p:blipFill>
        <p:spPr>
          <a:xfrm>
            <a:off x="3289441" y="971686"/>
            <a:ext cx="1791666" cy="45986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5"/>
          <p:cNvSpPr txBox="1"/>
          <p:nvPr/>
        </p:nvSpPr>
        <p:spPr>
          <a:xfrm>
            <a:off x="3240623" y="2034260"/>
            <a:ext cx="3960278" cy="4408103"/>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100000"/>
              </a:lnSpc>
              <a:spcBef>
                <a:spcPts val="0"/>
              </a:spcBef>
              <a:spcAft>
                <a:spcPts val="0"/>
              </a:spcAft>
              <a:buClr>
                <a:srgbClr val="D45B8F"/>
              </a:buClr>
              <a:buSzPct val="100000"/>
              <a:buFont typeface="Arial"/>
              <a:buNone/>
            </a:pPr>
            <a:r>
              <a:rPr b="0" i="0" lang="es-ES" sz="2600" u="none" cap="none" strike="noStrike">
                <a:solidFill>
                  <a:srgbClr val="D45B8F"/>
                </a:solidFill>
                <a:latin typeface="Arial"/>
                <a:ea typeface="Arial"/>
                <a:cs typeface="Arial"/>
                <a:sym typeface="Arial"/>
              </a:rPr>
              <a:t>Invitación</a:t>
            </a:r>
            <a:endParaRPr/>
          </a:p>
          <a:p>
            <a:pPr indent="0" lvl="0" marL="0" marR="0" rtl="0" algn="l">
              <a:lnSpc>
                <a:spcPct val="100000"/>
              </a:lnSpc>
              <a:spcBef>
                <a:spcPts val="847"/>
              </a:spcBef>
              <a:spcAft>
                <a:spcPts val="0"/>
              </a:spcAft>
              <a:buClr>
                <a:schemeClr val="dk1"/>
              </a:buClr>
              <a:buSzPct val="1000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847"/>
              </a:spcBef>
              <a:spcAft>
                <a:spcPts val="0"/>
              </a:spcAft>
              <a:buClr>
                <a:schemeClr val="dk1"/>
              </a:buClr>
              <a:buSzPct val="100000"/>
              <a:buFont typeface="Arial"/>
              <a:buNone/>
            </a:pPr>
            <a:r>
              <a:rPr b="0" i="0" lang="es-ES" sz="1600" u="none" cap="none" strike="noStrike">
                <a:solidFill>
                  <a:schemeClr val="dk1"/>
                </a:solidFill>
                <a:latin typeface="Arial"/>
                <a:ea typeface="Arial"/>
                <a:cs typeface="Arial"/>
                <a:sym typeface="Arial"/>
              </a:rPr>
              <a:t>Lorem ipsum dolor sit amet, consectetur adipiscing elit. Pellentesque eleifend congue nunc in suscipit. Vestibulum nec fringilla tellus. Integer convallis facilisis metus, quis porttitor mauris venenatis vel. Curabitur elementum quam accumsan erat finibus, ullamcorper cursus lorem tempus. Vivamus elementum risus vitae arcu sagittis vestibulum. </a:t>
            </a:r>
            <a:endParaRPr/>
          </a:p>
          <a:p>
            <a:pPr indent="0" lvl="0" marL="0" marR="0" rtl="0" algn="l">
              <a:lnSpc>
                <a:spcPct val="100000"/>
              </a:lnSpc>
              <a:spcBef>
                <a:spcPts val="847"/>
              </a:spcBef>
              <a:spcAft>
                <a:spcPts val="0"/>
              </a:spcAft>
              <a:buClr>
                <a:schemeClr val="dk1"/>
              </a:buClr>
              <a:buSzPct val="1000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847"/>
              </a:spcBef>
              <a:spcAft>
                <a:spcPts val="0"/>
              </a:spcAft>
              <a:buClr>
                <a:schemeClr val="dk1"/>
              </a:buClr>
              <a:buSzPct val="100000"/>
              <a:buFont typeface="Arial"/>
              <a:buNone/>
            </a:pPr>
            <a:r>
              <a:rPr b="0" i="0" lang="es-ES" sz="1600" u="none" cap="none" strike="noStrike">
                <a:solidFill>
                  <a:schemeClr val="dk1"/>
                </a:solidFill>
                <a:latin typeface="Arial"/>
                <a:ea typeface="Arial"/>
                <a:cs typeface="Arial"/>
                <a:sym typeface="Arial"/>
              </a:rPr>
              <a:t>Ut dignissim, risus molestie semper accumsan, diam nisl ullamcorper tellus, a accumsan sapien neque in nisi. Morbi mauris ipsum, mattis vitae egestas vel, suscipit nec metus. Etiam aliquet dui tristique dignissim venenatis.</a:t>
            </a:r>
            <a:endParaRPr/>
          </a:p>
        </p:txBody>
      </p:sp>
      <p:sp>
        <p:nvSpPr>
          <p:cNvPr id="137" name="Google Shape;137;p5"/>
          <p:cNvSpPr/>
          <p:nvPr/>
        </p:nvSpPr>
        <p:spPr>
          <a:xfrm>
            <a:off x="0" y="0"/>
            <a:ext cx="2971800" cy="8482864"/>
          </a:xfrm>
          <a:prstGeom prst="rect">
            <a:avLst/>
          </a:prstGeom>
          <a:solidFill>
            <a:srgbClr val="D45B8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8" name="Google Shape;138;p5"/>
          <p:cNvSpPr txBox="1"/>
          <p:nvPr/>
        </p:nvSpPr>
        <p:spPr>
          <a:xfrm>
            <a:off x="5398748" y="1024991"/>
            <a:ext cx="1879413" cy="450517"/>
          </a:xfrm>
          <a:prstGeom prst="rect">
            <a:avLst/>
          </a:prstGeom>
          <a:noFill/>
          <a:ln>
            <a:noFill/>
          </a:ln>
        </p:spPr>
        <p:txBody>
          <a:bodyPr anchorCtr="0" anchor="b" bIns="45700" lIns="91425" spcFirstLastPara="1" rIns="91425" wrap="square" tIns="45700">
            <a:noAutofit/>
          </a:bodyPr>
          <a:lstStyle/>
          <a:p>
            <a:pPr indent="0" lvl="0" marL="0" marR="0" rtl="0" algn="r">
              <a:lnSpc>
                <a:spcPct val="90000"/>
              </a:lnSpc>
              <a:spcBef>
                <a:spcPts val="0"/>
              </a:spcBef>
              <a:spcAft>
                <a:spcPts val="0"/>
              </a:spcAft>
              <a:buClr>
                <a:schemeClr val="dk1"/>
              </a:buClr>
              <a:buSzPts val="1400"/>
              <a:buFont typeface="Arial"/>
              <a:buNone/>
            </a:pPr>
            <a:r>
              <a:rPr b="0" i="0" lang="es-ES" sz="1400" u="none" cap="none" strike="noStrike">
                <a:solidFill>
                  <a:schemeClr val="dk1"/>
                </a:solidFill>
                <a:latin typeface="Arial"/>
                <a:ea typeface="Arial"/>
                <a:cs typeface="Arial"/>
                <a:sym typeface="Arial"/>
              </a:rPr>
              <a:t>Temuco, Enero 2024</a:t>
            </a:r>
            <a:endParaRPr/>
          </a:p>
        </p:txBody>
      </p:sp>
      <p:sp>
        <p:nvSpPr>
          <p:cNvPr id="139" name="Google Shape;139;p5"/>
          <p:cNvSpPr txBox="1"/>
          <p:nvPr/>
        </p:nvSpPr>
        <p:spPr>
          <a:xfrm>
            <a:off x="3237160" y="6583540"/>
            <a:ext cx="3960278" cy="1012215"/>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D45B8F"/>
              </a:buClr>
              <a:buSzPts val="4000"/>
              <a:buFont typeface="Arial"/>
              <a:buNone/>
            </a:pPr>
            <a:r>
              <a:rPr b="0" i="0" lang="es-ES" sz="4000" u="none" cap="none" strike="noStrike">
                <a:solidFill>
                  <a:srgbClr val="D45B8F"/>
                </a:solidFill>
                <a:latin typeface="Arial"/>
                <a:ea typeface="Arial"/>
                <a:cs typeface="Arial"/>
                <a:sym typeface="Arial"/>
              </a:rPr>
              <a:t>12</a:t>
            </a:r>
            <a:r>
              <a:rPr b="0" i="0" lang="es-ES" sz="2600" u="none" cap="none" strike="noStrike">
                <a:solidFill>
                  <a:srgbClr val="D45B8F"/>
                </a:solidFill>
                <a:latin typeface="Arial"/>
                <a:ea typeface="Arial"/>
                <a:cs typeface="Arial"/>
                <a:sym typeface="Arial"/>
              </a:rPr>
              <a:t>feb.</a:t>
            </a:r>
            <a:endParaRPr/>
          </a:p>
          <a:p>
            <a:pPr indent="0" lvl="0" marL="0" marR="0" rtl="0" algn="l">
              <a:lnSpc>
                <a:spcPct val="100000"/>
              </a:lnSpc>
              <a:spcBef>
                <a:spcPts val="0"/>
              </a:spcBef>
              <a:spcAft>
                <a:spcPts val="0"/>
              </a:spcAft>
              <a:buClr>
                <a:srgbClr val="D45B8F"/>
              </a:buClr>
              <a:buSzPts val="2000"/>
              <a:buFont typeface="Arial"/>
              <a:buNone/>
            </a:pPr>
            <a:r>
              <a:rPr b="0" i="0" lang="es-ES" sz="2000" u="none" cap="none" strike="noStrike">
                <a:solidFill>
                  <a:srgbClr val="D45B8F"/>
                </a:solidFill>
                <a:latin typeface="Arial"/>
                <a:ea typeface="Arial"/>
                <a:cs typeface="Arial"/>
                <a:sym typeface="Arial"/>
              </a:rPr>
              <a:t>16.00 hrs.</a:t>
            </a:r>
            <a:endParaRPr b="0" i="0" sz="2000" u="none" cap="none" strike="noStrike">
              <a:solidFill>
                <a:srgbClr val="D45B8F"/>
              </a:solidFill>
              <a:latin typeface="Arial"/>
              <a:ea typeface="Arial"/>
              <a:cs typeface="Arial"/>
              <a:sym typeface="Arial"/>
            </a:endParaRPr>
          </a:p>
        </p:txBody>
      </p:sp>
      <p:cxnSp>
        <p:nvCxnSpPr>
          <p:cNvPr id="140" name="Google Shape;140;p5"/>
          <p:cNvCxnSpPr/>
          <p:nvPr/>
        </p:nvCxnSpPr>
        <p:spPr>
          <a:xfrm>
            <a:off x="3318161" y="1510022"/>
            <a:ext cx="3960000" cy="0"/>
          </a:xfrm>
          <a:prstGeom prst="straightConnector1">
            <a:avLst/>
          </a:prstGeom>
          <a:noFill/>
          <a:ln cap="flat" cmpd="sng" w="19050">
            <a:solidFill>
              <a:srgbClr val="D45B8F"/>
            </a:solidFill>
            <a:prstDash val="solid"/>
            <a:miter lim="800000"/>
            <a:headEnd len="sm" w="sm" type="none"/>
            <a:tailEnd len="sm" w="sm" type="none"/>
          </a:ln>
        </p:spPr>
      </p:cxnSp>
      <p:pic>
        <p:nvPicPr>
          <p:cNvPr id="141" name="Google Shape;141;p5"/>
          <p:cNvPicPr preferRelativeResize="0"/>
          <p:nvPr/>
        </p:nvPicPr>
        <p:blipFill rotWithShape="1">
          <a:blip r:embed="rId3">
            <a:alphaModFix/>
          </a:blip>
          <a:srcRect b="0" l="0" r="0" t="0"/>
          <a:stretch/>
        </p:blipFill>
        <p:spPr>
          <a:xfrm>
            <a:off x="6902450" y="-5475"/>
            <a:ext cx="838200" cy="847725"/>
          </a:xfrm>
          <a:prstGeom prst="rect">
            <a:avLst/>
          </a:prstGeom>
          <a:noFill/>
          <a:ln>
            <a:noFill/>
          </a:ln>
        </p:spPr>
      </p:pic>
      <p:pic>
        <p:nvPicPr>
          <p:cNvPr id="142" name="Google Shape;142;p5"/>
          <p:cNvPicPr preferRelativeResize="0"/>
          <p:nvPr/>
        </p:nvPicPr>
        <p:blipFill rotWithShape="1">
          <a:blip r:embed="rId4">
            <a:alphaModFix/>
          </a:blip>
          <a:srcRect b="0" l="0" r="0" t="0"/>
          <a:stretch/>
        </p:blipFill>
        <p:spPr>
          <a:xfrm>
            <a:off x="462489" y="789708"/>
            <a:ext cx="2057400" cy="685800"/>
          </a:xfrm>
          <a:prstGeom prst="rect">
            <a:avLst/>
          </a:prstGeom>
          <a:noFill/>
          <a:ln>
            <a:noFill/>
          </a:ln>
        </p:spPr>
      </p:pic>
      <p:pic>
        <p:nvPicPr>
          <p:cNvPr id="143" name="Google Shape;143;p5"/>
          <p:cNvPicPr preferRelativeResize="0"/>
          <p:nvPr/>
        </p:nvPicPr>
        <p:blipFill rotWithShape="1">
          <a:blip r:embed="rId5">
            <a:alphaModFix/>
          </a:blip>
          <a:srcRect b="0" l="26842" r="0" t="9795"/>
          <a:stretch/>
        </p:blipFill>
        <p:spPr>
          <a:xfrm>
            <a:off x="-20782" y="4883727"/>
            <a:ext cx="2954585" cy="3900776"/>
          </a:xfrm>
          <a:prstGeom prst="rect">
            <a:avLst/>
          </a:prstGeom>
          <a:noFill/>
          <a:ln>
            <a:noFill/>
          </a:ln>
        </p:spPr>
      </p:pic>
      <p:pic>
        <p:nvPicPr>
          <p:cNvPr id="144" name="Google Shape;144;p5"/>
          <p:cNvPicPr preferRelativeResize="0"/>
          <p:nvPr/>
        </p:nvPicPr>
        <p:blipFill rotWithShape="1">
          <a:blip r:embed="rId6">
            <a:alphaModFix/>
          </a:blip>
          <a:srcRect b="0" l="0" r="0" t="0"/>
          <a:stretch/>
        </p:blipFill>
        <p:spPr>
          <a:xfrm>
            <a:off x="3318162" y="855527"/>
            <a:ext cx="1791666" cy="5838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6"/>
          <p:cNvSpPr txBox="1"/>
          <p:nvPr/>
        </p:nvSpPr>
        <p:spPr>
          <a:xfrm>
            <a:off x="3240623" y="2034260"/>
            <a:ext cx="3960278" cy="4408103"/>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100000"/>
              </a:lnSpc>
              <a:spcBef>
                <a:spcPts val="0"/>
              </a:spcBef>
              <a:spcAft>
                <a:spcPts val="0"/>
              </a:spcAft>
              <a:buClr>
                <a:srgbClr val="61D4ED"/>
              </a:buClr>
              <a:buSzPct val="100000"/>
              <a:buFont typeface="Arial"/>
              <a:buNone/>
            </a:pPr>
            <a:r>
              <a:rPr b="0" i="0" lang="es-ES" sz="2600" u="none" cap="none" strike="noStrike">
                <a:solidFill>
                  <a:srgbClr val="61D4ED"/>
                </a:solidFill>
                <a:latin typeface="Arial"/>
                <a:ea typeface="Arial"/>
                <a:cs typeface="Arial"/>
                <a:sym typeface="Arial"/>
              </a:rPr>
              <a:t>Invitación</a:t>
            </a:r>
            <a:endParaRPr/>
          </a:p>
          <a:p>
            <a:pPr indent="0" lvl="0" marL="0" marR="0" rtl="0" algn="l">
              <a:lnSpc>
                <a:spcPct val="100000"/>
              </a:lnSpc>
              <a:spcBef>
                <a:spcPts val="847"/>
              </a:spcBef>
              <a:spcAft>
                <a:spcPts val="0"/>
              </a:spcAft>
              <a:buClr>
                <a:schemeClr val="dk1"/>
              </a:buClr>
              <a:buSzPct val="1000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847"/>
              </a:spcBef>
              <a:spcAft>
                <a:spcPts val="0"/>
              </a:spcAft>
              <a:buClr>
                <a:schemeClr val="dk1"/>
              </a:buClr>
              <a:buSzPct val="100000"/>
              <a:buFont typeface="Arial"/>
              <a:buNone/>
            </a:pPr>
            <a:r>
              <a:rPr b="0" i="0" lang="es-ES" sz="1600" u="none" cap="none" strike="noStrike">
                <a:solidFill>
                  <a:schemeClr val="dk1"/>
                </a:solidFill>
                <a:latin typeface="Arial"/>
                <a:ea typeface="Arial"/>
                <a:cs typeface="Arial"/>
                <a:sym typeface="Arial"/>
              </a:rPr>
              <a:t>Lorem ipsum dolor sit amet, consectetur adipiscing elit. Pellentesque eleifend congue nunc in suscipit. Vestibulum nec fringilla tellus. Integer convallis facilisis metus, quis porttitor mauris venenatis vel. Curabitur elementum quam accumsan erat finibus, ullamcorper cursus lorem tempus. Vivamus elementum risus vitae arcu sagittis vestibulum. </a:t>
            </a:r>
            <a:endParaRPr/>
          </a:p>
          <a:p>
            <a:pPr indent="0" lvl="0" marL="0" marR="0" rtl="0" algn="l">
              <a:lnSpc>
                <a:spcPct val="100000"/>
              </a:lnSpc>
              <a:spcBef>
                <a:spcPts val="847"/>
              </a:spcBef>
              <a:spcAft>
                <a:spcPts val="0"/>
              </a:spcAft>
              <a:buClr>
                <a:schemeClr val="dk1"/>
              </a:buClr>
              <a:buSzPct val="1000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847"/>
              </a:spcBef>
              <a:spcAft>
                <a:spcPts val="0"/>
              </a:spcAft>
              <a:buClr>
                <a:schemeClr val="dk1"/>
              </a:buClr>
              <a:buSzPct val="100000"/>
              <a:buFont typeface="Arial"/>
              <a:buNone/>
            </a:pPr>
            <a:r>
              <a:rPr b="0" i="0" lang="es-ES" sz="1600" u="none" cap="none" strike="noStrike">
                <a:solidFill>
                  <a:schemeClr val="dk1"/>
                </a:solidFill>
                <a:latin typeface="Arial"/>
                <a:ea typeface="Arial"/>
                <a:cs typeface="Arial"/>
                <a:sym typeface="Arial"/>
              </a:rPr>
              <a:t>Ut dignissim, risus molestie semper accumsan, diam nisl ullamcorper tellus, a accumsan sapien neque in nisi. Morbi mauris ipsum, mattis vitae egestas vel, suscipit nec metus. Etiam aliquet dui tristique dignissim venenatis.</a:t>
            </a:r>
            <a:endParaRPr/>
          </a:p>
        </p:txBody>
      </p:sp>
      <p:sp>
        <p:nvSpPr>
          <p:cNvPr id="150" name="Google Shape;150;p6"/>
          <p:cNvSpPr/>
          <p:nvPr/>
        </p:nvSpPr>
        <p:spPr>
          <a:xfrm>
            <a:off x="0" y="0"/>
            <a:ext cx="2971800" cy="8482864"/>
          </a:xfrm>
          <a:prstGeom prst="rect">
            <a:avLst/>
          </a:prstGeom>
          <a:solidFill>
            <a:srgbClr val="61D4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1" name="Google Shape;151;p6"/>
          <p:cNvSpPr txBox="1"/>
          <p:nvPr/>
        </p:nvSpPr>
        <p:spPr>
          <a:xfrm>
            <a:off x="5398748" y="1024991"/>
            <a:ext cx="1879413" cy="450517"/>
          </a:xfrm>
          <a:prstGeom prst="rect">
            <a:avLst/>
          </a:prstGeom>
          <a:noFill/>
          <a:ln>
            <a:noFill/>
          </a:ln>
        </p:spPr>
        <p:txBody>
          <a:bodyPr anchorCtr="0" anchor="b" bIns="45700" lIns="91425" spcFirstLastPara="1" rIns="91425" wrap="square" tIns="45700">
            <a:noAutofit/>
          </a:bodyPr>
          <a:lstStyle/>
          <a:p>
            <a:pPr indent="0" lvl="0" marL="0" marR="0" rtl="0" algn="r">
              <a:lnSpc>
                <a:spcPct val="90000"/>
              </a:lnSpc>
              <a:spcBef>
                <a:spcPts val="0"/>
              </a:spcBef>
              <a:spcAft>
                <a:spcPts val="0"/>
              </a:spcAft>
              <a:buClr>
                <a:schemeClr val="dk1"/>
              </a:buClr>
              <a:buSzPts val="1400"/>
              <a:buFont typeface="Arial"/>
              <a:buNone/>
            </a:pPr>
            <a:r>
              <a:rPr b="0" i="0" lang="es-ES" sz="1400" u="none" cap="none" strike="noStrike">
                <a:solidFill>
                  <a:schemeClr val="dk1"/>
                </a:solidFill>
                <a:latin typeface="Arial"/>
                <a:ea typeface="Arial"/>
                <a:cs typeface="Arial"/>
                <a:sym typeface="Arial"/>
              </a:rPr>
              <a:t>Temuco, Enero 2024</a:t>
            </a:r>
            <a:endParaRPr/>
          </a:p>
        </p:txBody>
      </p:sp>
      <p:sp>
        <p:nvSpPr>
          <p:cNvPr id="152" name="Google Shape;152;p6"/>
          <p:cNvSpPr txBox="1"/>
          <p:nvPr/>
        </p:nvSpPr>
        <p:spPr>
          <a:xfrm>
            <a:off x="3237160" y="6583540"/>
            <a:ext cx="3960278" cy="1012215"/>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61D4ED"/>
              </a:buClr>
              <a:buSzPts val="4000"/>
              <a:buFont typeface="Arial"/>
              <a:buNone/>
            </a:pPr>
            <a:r>
              <a:rPr b="0" i="0" lang="es-ES" sz="4000" u="none" cap="none" strike="noStrike">
                <a:solidFill>
                  <a:srgbClr val="61D4ED"/>
                </a:solidFill>
                <a:latin typeface="Arial"/>
                <a:ea typeface="Arial"/>
                <a:cs typeface="Arial"/>
                <a:sym typeface="Arial"/>
              </a:rPr>
              <a:t>12</a:t>
            </a:r>
            <a:r>
              <a:rPr b="0" i="0" lang="es-ES" sz="2600" u="none" cap="none" strike="noStrike">
                <a:solidFill>
                  <a:srgbClr val="61D4ED"/>
                </a:solidFill>
                <a:latin typeface="Arial"/>
                <a:ea typeface="Arial"/>
                <a:cs typeface="Arial"/>
                <a:sym typeface="Arial"/>
              </a:rPr>
              <a:t>feb.</a:t>
            </a:r>
            <a:endParaRPr/>
          </a:p>
          <a:p>
            <a:pPr indent="0" lvl="0" marL="0" marR="0" rtl="0" algn="l">
              <a:lnSpc>
                <a:spcPct val="100000"/>
              </a:lnSpc>
              <a:spcBef>
                <a:spcPts val="0"/>
              </a:spcBef>
              <a:spcAft>
                <a:spcPts val="0"/>
              </a:spcAft>
              <a:buClr>
                <a:srgbClr val="61D4ED"/>
              </a:buClr>
              <a:buSzPts val="2000"/>
              <a:buFont typeface="Arial"/>
              <a:buNone/>
            </a:pPr>
            <a:r>
              <a:rPr b="0" i="0" lang="es-ES" sz="2000" u="none" cap="none" strike="noStrike">
                <a:solidFill>
                  <a:srgbClr val="61D4ED"/>
                </a:solidFill>
                <a:latin typeface="Arial"/>
                <a:ea typeface="Arial"/>
                <a:cs typeface="Arial"/>
                <a:sym typeface="Arial"/>
              </a:rPr>
              <a:t>16.00 hrs.</a:t>
            </a:r>
            <a:endParaRPr b="0" i="0" sz="2000" u="none" cap="none" strike="noStrike">
              <a:solidFill>
                <a:srgbClr val="61D4ED"/>
              </a:solidFill>
              <a:latin typeface="Arial"/>
              <a:ea typeface="Arial"/>
              <a:cs typeface="Arial"/>
              <a:sym typeface="Arial"/>
            </a:endParaRPr>
          </a:p>
        </p:txBody>
      </p:sp>
      <p:cxnSp>
        <p:nvCxnSpPr>
          <p:cNvPr id="153" name="Google Shape;153;p6"/>
          <p:cNvCxnSpPr/>
          <p:nvPr/>
        </p:nvCxnSpPr>
        <p:spPr>
          <a:xfrm>
            <a:off x="3318161" y="1510022"/>
            <a:ext cx="3960000" cy="0"/>
          </a:xfrm>
          <a:prstGeom prst="straightConnector1">
            <a:avLst/>
          </a:prstGeom>
          <a:noFill/>
          <a:ln cap="flat" cmpd="sng" w="19050">
            <a:solidFill>
              <a:srgbClr val="61D4ED"/>
            </a:solidFill>
            <a:prstDash val="solid"/>
            <a:miter lim="800000"/>
            <a:headEnd len="sm" w="sm" type="none"/>
            <a:tailEnd len="sm" w="sm" type="none"/>
          </a:ln>
        </p:spPr>
      </p:cxnSp>
      <p:pic>
        <p:nvPicPr>
          <p:cNvPr id="154" name="Google Shape;154;p6"/>
          <p:cNvPicPr preferRelativeResize="0"/>
          <p:nvPr/>
        </p:nvPicPr>
        <p:blipFill rotWithShape="1">
          <a:blip r:embed="rId3">
            <a:alphaModFix/>
          </a:blip>
          <a:srcRect b="0" l="0" r="0" t="0"/>
          <a:stretch/>
        </p:blipFill>
        <p:spPr>
          <a:xfrm>
            <a:off x="6902450" y="-5475"/>
            <a:ext cx="838200" cy="847725"/>
          </a:xfrm>
          <a:prstGeom prst="rect">
            <a:avLst/>
          </a:prstGeom>
          <a:noFill/>
          <a:ln>
            <a:noFill/>
          </a:ln>
        </p:spPr>
      </p:pic>
      <p:pic>
        <p:nvPicPr>
          <p:cNvPr id="155" name="Google Shape;155;p6"/>
          <p:cNvPicPr preferRelativeResize="0"/>
          <p:nvPr/>
        </p:nvPicPr>
        <p:blipFill rotWithShape="1">
          <a:blip r:embed="rId4">
            <a:alphaModFix/>
          </a:blip>
          <a:srcRect b="0" l="26842" r="0" t="9795"/>
          <a:stretch/>
        </p:blipFill>
        <p:spPr>
          <a:xfrm>
            <a:off x="-20782" y="4883727"/>
            <a:ext cx="2954585" cy="3900776"/>
          </a:xfrm>
          <a:prstGeom prst="rect">
            <a:avLst/>
          </a:prstGeom>
          <a:noFill/>
          <a:ln>
            <a:noFill/>
          </a:ln>
        </p:spPr>
      </p:pic>
      <p:pic>
        <p:nvPicPr>
          <p:cNvPr id="156" name="Google Shape;156;p6"/>
          <p:cNvPicPr preferRelativeResize="0"/>
          <p:nvPr/>
        </p:nvPicPr>
        <p:blipFill rotWithShape="1">
          <a:blip r:embed="rId5">
            <a:alphaModFix/>
          </a:blip>
          <a:srcRect b="0" l="0" r="0" t="0"/>
          <a:stretch/>
        </p:blipFill>
        <p:spPr>
          <a:xfrm>
            <a:off x="3318161" y="799980"/>
            <a:ext cx="1450691" cy="620820"/>
          </a:xfrm>
          <a:prstGeom prst="rect">
            <a:avLst/>
          </a:prstGeom>
          <a:noFill/>
          <a:ln>
            <a:noFill/>
          </a:ln>
        </p:spPr>
      </p:pic>
      <p:pic>
        <p:nvPicPr>
          <p:cNvPr id="157" name="Google Shape;157;p6"/>
          <p:cNvPicPr preferRelativeResize="0"/>
          <p:nvPr/>
        </p:nvPicPr>
        <p:blipFill rotWithShape="1">
          <a:blip r:embed="rId6">
            <a:alphaModFix/>
          </a:blip>
          <a:srcRect b="0" l="0" r="0" t="0"/>
          <a:stretch/>
        </p:blipFill>
        <p:spPr>
          <a:xfrm>
            <a:off x="468359" y="779904"/>
            <a:ext cx="2072313" cy="69077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7"/>
          <p:cNvSpPr txBox="1"/>
          <p:nvPr/>
        </p:nvSpPr>
        <p:spPr>
          <a:xfrm>
            <a:off x="3240623" y="2034260"/>
            <a:ext cx="3960278" cy="4408103"/>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100000"/>
              </a:lnSpc>
              <a:spcBef>
                <a:spcPts val="0"/>
              </a:spcBef>
              <a:spcAft>
                <a:spcPts val="0"/>
              </a:spcAft>
              <a:buClr>
                <a:srgbClr val="DBD818"/>
              </a:buClr>
              <a:buSzPct val="100000"/>
              <a:buFont typeface="Arial"/>
              <a:buNone/>
            </a:pPr>
            <a:r>
              <a:rPr b="0" i="0" lang="es-ES" sz="2600" u="none" cap="none" strike="noStrike">
                <a:solidFill>
                  <a:srgbClr val="DBD818"/>
                </a:solidFill>
                <a:latin typeface="Arial"/>
                <a:ea typeface="Arial"/>
                <a:cs typeface="Arial"/>
                <a:sym typeface="Arial"/>
              </a:rPr>
              <a:t>Invitación</a:t>
            </a:r>
            <a:endParaRPr/>
          </a:p>
          <a:p>
            <a:pPr indent="0" lvl="0" marL="0" marR="0" rtl="0" algn="l">
              <a:lnSpc>
                <a:spcPct val="100000"/>
              </a:lnSpc>
              <a:spcBef>
                <a:spcPts val="847"/>
              </a:spcBef>
              <a:spcAft>
                <a:spcPts val="0"/>
              </a:spcAft>
              <a:buClr>
                <a:schemeClr val="dk1"/>
              </a:buClr>
              <a:buSzPct val="1000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847"/>
              </a:spcBef>
              <a:spcAft>
                <a:spcPts val="0"/>
              </a:spcAft>
              <a:buClr>
                <a:schemeClr val="dk1"/>
              </a:buClr>
              <a:buSzPct val="100000"/>
              <a:buFont typeface="Arial"/>
              <a:buNone/>
            </a:pPr>
            <a:r>
              <a:rPr b="0" i="0" lang="es-ES" sz="1600" u="none" cap="none" strike="noStrike">
                <a:solidFill>
                  <a:schemeClr val="dk1"/>
                </a:solidFill>
                <a:latin typeface="Arial"/>
                <a:ea typeface="Arial"/>
                <a:cs typeface="Arial"/>
                <a:sym typeface="Arial"/>
              </a:rPr>
              <a:t>Lorem ipsum dolor sit amet, consectetur adipiscing elit. Pellentesque eleifend congue nunc in suscipit. Vestibulum nec fringilla tellus. Integer convallis facilisis metus, quis porttitor mauris venenatis vel. Curabitur elementum quam accumsan erat finibus, ullamcorper cursus lorem tempus. Vivamus elementum risus vitae arcu sagittis vestibulum. </a:t>
            </a:r>
            <a:endParaRPr/>
          </a:p>
          <a:p>
            <a:pPr indent="0" lvl="0" marL="0" marR="0" rtl="0" algn="l">
              <a:lnSpc>
                <a:spcPct val="100000"/>
              </a:lnSpc>
              <a:spcBef>
                <a:spcPts val="847"/>
              </a:spcBef>
              <a:spcAft>
                <a:spcPts val="0"/>
              </a:spcAft>
              <a:buClr>
                <a:schemeClr val="dk1"/>
              </a:buClr>
              <a:buSzPct val="100000"/>
              <a:buFont typeface="Arial"/>
              <a:buNone/>
            </a:pPr>
            <a:r>
              <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847"/>
              </a:spcBef>
              <a:spcAft>
                <a:spcPts val="0"/>
              </a:spcAft>
              <a:buClr>
                <a:schemeClr val="dk1"/>
              </a:buClr>
              <a:buSzPct val="100000"/>
              <a:buFont typeface="Arial"/>
              <a:buNone/>
            </a:pPr>
            <a:r>
              <a:rPr b="0" i="0" lang="es-ES" sz="1600" u="none" cap="none" strike="noStrike">
                <a:solidFill>
                  <a:schemeClr val="dk1"/>
                </a:solidFill>
                <a:latin typeface="Arial"/>
                <a:ea typeface="Arial"/>
                <a:cs typeface="Arial"/>
                <a:sym typeface="Arial"/>
              </a:rPr>
              <a:t>Ut dignissim, risus molestie semper accumsan, diam nisl ullamcorper tellus, a accumsan sapien neque in nisi. Morbi mauris ipsum, mattis vitae egestas vel, suscipit nec metus. Etiam aliquet dui tristique dignissim venenatis.</a:t>
            </a:r>
            <a:endParaRPr/>
          </a:p>
        </p:txBody>
      </p:sp>
      <p:sp>
        <p:nvSpPr>
          <p:cNvPr id="163" name="Google Shape;163;p7"/>
          <p:cNvSpPr/>
          <p:nvPr/>
        </p:nvSpPr>
        <p:spPr>
          <a:xfrm>
            <a:off x="0" y="0"/>
            <a:ext cx="2971800" cy="8482864"/>
          </a:xfrm>
          <a:prstGeom prst="rect">
            <a:avLst/>
          </a:prstGeom>
          <a:solidFill>
            <a:srgbClr val="DBD81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4" name="Google Shape;164;p7"/>
          <p:cNvSpPr txBox="1"/>
          <p:nvPr/>
        </p:nvSpPr>
        <p:spPr>
          <a:xfrm>
            <a:off x="5398748" y="1024991"/>
            <a:ext cx="1879413" cy="450517"/>
          </a:xfrm>
          <a:prstGeom prst="rect">
            <a:avLst/>
          </a:prstGeom>
          <a:noFill/>
          <a:ln>
            <a:noFill/>
          </a:ln>
        </p:spPr>
        <p:txBody>
          <a:bodyPr anchorCtr="0" anchor="b" bIns="45700" lIns="91425" spcFirstLastPara="1" rIns="91425" wrap="square" tIns="45700">
            <a:noAutofit/>
          </a:bodyPr>
          <a:lstStyle/>
          <a:p>
            <a:pPr indent="0" lvl="0" marL="0" marR="0" rtl="0" algn="r">
              <a:lnSpc>
                <a:spcPct val="90000"/>
              </a:lnSpc>
              <a:spcBef>
                <a:spcPts val="0"/>
              </a:spcBef>
              <a:spcAft>
                <a:spcPts val="0"/>
              </a:spcAft>
              <a:buClr>
                <a:schemeClr val="dk1"/>
              </a:buClr>
              <a:buSzPts val="1400"/>
              <a:buFont typeface="Arial"/>
              <a:buNone/>
            </a:pPr>
            <a:r>
              <a:rPr b="0" i="0" lang="es-ES" sz="1400" u="none" cap="none" strike="noStrike">
                <a:solidFill>
                  <a:schemeClr val="dk1"/>
                </a:solidFill>
                <a:latin typeface="Arial"/>
                <a:ea typeface="Arial"/>
                <a:cs typeface="Arial"/>
                <a:sym typeface="Arial"/>
              </a:rPr>
              <a:t>Temuco, Enero 2024</a:t>
            </a:r>
            <a:endParaRPr/>
          </a:p>
        </p:txBody>
      </p:sp>
      <p:sp>
        <p:nvSpPr>
          <p:cNvPr id="165" name="Google Shape;165;p7"/>
          <p:cNvSpPr txBox="1"/>
          <p:nvPr/>
        </p:nvSpPr>
        <p:spPr>
          <a:xfrm>
            <a:off x="3237160" y="6583540"/>
            <a:ext cx="3960278" cy="1012215"/>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DBD818"/>
              </a:buClr>
              <a:buSzPts val="4000"/>
              <a:buFont typeface="Arial"/>
              <a:buNone/>
            </a:pPr>
            <a:r>
              <a:rPr b="0" i="0" lang="es-ES" sz="4000" u="none" cap="none" strike="noStrike">
                <a:solidFill>
                  <a:srgbClr val="DBD818"/>
                </a:solidFill>
                <a:latin typeface="Arial"/>
                <a:ea typeface="Arial"/>
                <a:cs typeface="Arial"/>
                <a:sym typeface="Arial"/>
              </a:rPr>
              <a:t>12</a:t>
            </a:r>
            <a:r>
              <a:rPr b="0" i="0" lang="es-ES" sz="2600" u="none" cap="none" strike="noStrike">
                <a:solidFill>
                  <a:srgbClr val="DBD818"/>
                </a:solidFill>
                <a:latin typeface="Arial"/>
                <a:ea typeface="Arial"/>
                <a:cs typeface="Arial"/>
                <a:sym typeface="Arial"/>
              </a:rPr>
              <a:t>feb.</a:t>
            </a:r>
            <a:endParaRPr/>
          </a:p>
          <a:p>
            <a:pPr indent="0" lvl="0" marL="0" marR="0" rtl="0" algn="l">
              <a:lnSpc>
                <a:spcPct val="100000"/>
              </a:lnSpc>
              <a:spcBef>
                <a:spcPts val="0"/>
              </a:spcBef>
              <a:spcAft>
                <a:spcPts val="0"/>
              </a:spcAft>
              <a:buClr>
                <a:srgbClr val="DBD818"/>
              </a:buClr>
              <a:buSzPts val="2000"/>
              <a:buFont typeface="Arial"/>
              <a:buNone/>
            </a:pPr>
            <a:r>
              <a:rPr b="0" i="0" lang="es-ES" sz="2000" u="none" cap="none" strike="noStrike">
                <a:solidFill>
                  <a:srgbClr val="DBD818"/>
                </a:solidFill>
                <a:latin typeface="Arial"/>
                <a:ea typeface="Arial"/>
                <a:cs typeface="Arial"/>
                <a:sym typeface="Arial"/>
              </a:rPr>
              <a:t>16.00 hrs.</a:t>
            </a:r>
            <a:endParaRPr b="0" i="0" sz="2000" u="none" cap="none" strike="noStrike">
              <a:solidFill>
                <a:srgbClr val="DBD818"/>
              </a:solidFill>
              <a:latin typeface="Arial"/>
              <a:ea typeface="Arial"/>
              <a:cs typeface="Arial"/>
              <a:sym typeface="Arial"/>
            </a:endParaRPr>
          </a:p>
        </p:txBody>
      </p:sp>
      <p:cxnSp>
        <p:nvCxnSpPr>
          <p:cNvPr id="166" name="Google Shape;166;p7"/>
          <p:cNvCxnSpPr/>
          <p:nvPr/>
        </p:nvCxnSpPr>
        <p:spPr>
          <a:xfrm>
            <a:off x="3318161" y="1510022"/>
            <a:ext cx="3960000" cy="0"/>
          </a:xfrm>
          <a:prstGeom prst="straightConnector1">
            <a:avLst/>
          </a:prstGeom>
          <a:noFill/>
          <a:ln cap="flat" cmpd="sng" w="19050">
            <a:solidFill>
              <a:srgbClr val="DBD818"/>
            </a:solidFill>
            <a:prstDash val="solid"/>
            <a:miter lim="800000"/>
            <a:headEnd len="sm" w="sm" type="none"/>
            <a:tailEnd len="sm" w="sm" type="none"/>
          </a:ln>
        </p:spPr>
      </p:cxnSp>
      <p:pic>
        <p:nvPicPr>
          <p:cNvPr id="167" name="Google Shape;167;p7"/>
          <p:cNvPicPr preferRelativeResize="0"/>
          <p:nvPr/>
        </p:nvPicPr>
        <p:blipFill rotWithShape="1">
          <a:blip r:embed="rId3">
            <a:alphaModFix/>
          </a:blip>
          <a:srcRect b="0" l="0" r="0" t="0"/>
          <a:stretch/>
        </p:blipFill>
        <p:spPr>
          <a:xfrm>
            <a:off x="6902450" y="-5475"/>
            <a:ext cx="838200" cy="847725"/>
          </a:xfrm>
          <a:prstGeom prst="rect">
            <a:avLst/>
          </a:prstGeom>
          <a:noFill/>
          <a:ln>
            <a:noFill/>
          </a:ln>
        </p:spPr>
      </p:pic>
      <p:pic>
        <p:nvPicPr>
          <p:cNvPr id="168" name="Google Shape;168;p7"/>
          <p:cNvPicPr preferRelativeResize="0"/>
          <p:nvPr/>
        </p:nvPicPr>
        <p:blipFill rotWithShape="1">
          <a:blip r:embed="rId4">
            <a:alphaModFix/>
          </a:blip>
          <a:srcRect b="0" l="26842" r="0" t="9795"/>
          <a:stretch/>
        </p:blipFill>
        <p:spPr>
          <a:xfrm>
            <a:off x="-20782" y="4883727"/>
            <a:ext cx="2954585" cy="3900776"/>
          </a:xfrm>
          <a:prstGeom prst="rect">
            <a:avLst/>
          </a:prstGeom>
          <a:noFill/>
          <a:ln>
            <a:noFill/>
          </a:ln>
        </p:spPr>
      </p:pic>
      <p:pic>
        <p:nvPicPr>
          <p:cNvPr id="169" name="Google Shape;169;p7"/>
          <p:cNvPicPr preferRelativeResize="0"/>
          <p:nvPr/>
        </p:nvPicPr>
        <p:blipFill rotWithShape="1">
          <a:blip r:embed="rId5">
            <a:alphaModFix/>
          </a:blip>
          <a:srcRect b="0" l="0" r="0" t="0"/>
          <a:stretch/>
        </p:blipFill>
        <p:spPr>
          <a:xfrm>
            <a:off x="3318161" y="844718"/>
            <a:ext cx="1787237" cy="630790"/>
          </a:xfrm>
          <a:prstGeom prst="rect">
            <a:avLst/>
          </a:prstGeom>
          <a:noFill/>
          <a:ln>
            <a:noFill/>
          </a:ln>
        </p:spPr>
      </p:pic>
      <p:pic>
        <p:nvPicPr>
          <p:cNvPr id="170" name="Google Shape;170;p7"/>
          <p:cNvPicPr preferRelativeResize="0"/>
          <p:nvPr/>
        </p:nvPicPr>
        <p:blipFill rotWithShape="1">
          <a:blip r:embed="rId6">
            <a:alphaModFix/>
          </a:blip>
          <a:srcRect b="0" l="0" r="0" t="0"/>
          <a:stretch/>
        </p:blipFill>
        <p:spPr>
          <a:xfrm>
            <a:off x="468359" y="779904"/>
            <a:ext cx="2072313" cy="69077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2023-12-19T12:45:16Z</dcterms:created>
  <dc:creator>Nicolás Bustamante</dc:creator>
</cp:coreProperties>
</file>