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620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E2E"/>
    <a:srgbClr val="00B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995312"/>
            <a:ext cx="6477000" cy="4244622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6403623"/>
            <a:ext cx="5715000" cy="2943577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79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05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53063" y="649111"/>
            <a:ext cx="1643063" cy="1033215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875" y="649111"/>
            <a:ext cx="4833938" cy="1033215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09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79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7" y="3039537"/>
            <a:ext cx="6572250" cy="5071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07" y="8159048"/>
            <a:ext cx="6572250" cy="266699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92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3245556"/>
            <a:ext cx="3238500" cy="77357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7625" y="3245556"/>
            <a:ext cx="3238500" cy="77357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83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7" y="649114"/>
            <a:ext cx="6572250" cy="235655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868" y="2988734"/>
            <a:ext cx="3223617" cy="14647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868" y="4453467"/>
            <a:ext cx="3223617" cy="65503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57625" y="2988734"/>
            <a:ext cx="3239493" cy="14647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7625" y="4453467"/>
            <a:ext cx="3239493" cy="65503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9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8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42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812800"/>
            <a:ext cx="2457648" cy="28448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493" y="1755425"/>
            <a:ext cx="3857625" cy="8664222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3657600"/>
            <a:ext cx="2457648" cy="6776156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88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812800"/>
            <a:ext cx="2457648" cy="28448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39493" y="1755425"/>
            <a:ext cx="3857625" cy="8664222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3657600"/>
            <a:ext cx="2457648" cy="6776156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83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649114"/>
            <a:ext cx="657225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3245556"/>
            <a:ext cx="657225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5" y="11300181"/>
            <a:ext cx="17145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046C-0DCB-4A54-9442-8EC05A5A7A85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11300181"/>
            <a:ext cx="25717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25" y="11300181"/>
            <a:ext cx="17145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AAEF-DE38-4C98-980D-67758E28AB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82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B279050A-74D8-4BF2-9459-C9B009574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" t="19687" b="29847"/>
          <a:stretch/>
        </p:blipFill>
        <p:spPr>
          <a:xfrm>
            <a:off x="0" y="1728059"/>
            <a:ext cx="7620000" cy="256497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9440A9C-55F7-4841-BB4B-C0E96B090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620000" cy="174037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F1617D6-51B7-44F6-B1A6-AC02A0AF1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8196" y="594010"/>
            <a:ext cx="1695450" cy="5715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D86C4D-AED0-4FBF-A5C9-8B1FF3AA9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4696" y="617823"/>
            <a:ext cx="1571625" cy="52387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FB45C13-DF6E-4868-AAF1-E696AFD5C2E2}"/>
              </a:ext>
            </a:extLst>
          </p:cNvPr>
          <p:cNvSpPr txBox="1">
            <a:spLocks/>
          </p:cNvSpPr>
          <p:nvPr/>
        </p:nvSpPr>
        <p:spPr>
          <a:xfrm>
            <a:off x="4593265" y="585708"/>
            <a:ext cx="2562039" cy="313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solidFill>
                  <a:srgbClr val="2E2E2E"/>
                </a:solidFill>
                <a:latin typeface="VistaSansSCLight" panose="02000603040000020004" pitchFamily="2" charset="0"/>
              </a:rPr>
              <a:t>Bolsa de Trabajo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35EEA17-4724-4D04-9066-B9C61F50EAA3}"/>
              </a:ext>
            </a:extLst>
          </p:cNvPr>
          <p:cNvSpPr txBox="1">
            <a:spLocks/>
          </p:cNvSpPr>
          <p:nvPr/>
        </p:nvSpPr>
        <p:spPr>
          <a:xfrm>
            <a:off x="4993129" y="851945"/>
            <a:ext cx="2162175" cy="313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800" dirty="0">
                <a:solidFill>
                  <a:srgbClr val="2E2E2E"/>
                </a:solidFill>
                <a:latin typeface="VistaSansBold" panose="02000803040000020004" pitchFamily="2" charset="0"/>
              </a:rPr>
              <a:t>Enero 24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B39C0699-D956-484D-BEC1-21C142A0E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695" y="4293032"/>
            <a:ext cx="6690609" cy="2552661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solidFill>
                  <a:srgbClr val="00BFCF"/>
                </a:solidFill>
                <a:latin typeface="VistaSansBold" panose="02000803040000020004" pitchFamily="2" charset="0"/>
              </a:rPr>
              <a:t>¡Trabaja con nosotros!</a:t>
            </a:r>
            <a:endParaRPr lang="es-ES" dirty="0">
              <a:solidFill>
                <a:srgbClr val="00BFCF"/>
              </a:solidFill>
              <a:latin typeface="VistaSansBook" panose="02000603050000020004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1600" dirty="0">
              <a:latin typeface="VistaSansBook" panose="02000603050000020004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1600" dirty="0" err="1">
                <a:latin typeface="VistaSansBook" panose="02000603050000020004" pitchFamily="2" charset="0"/>
              </a:rPr>
              <a:t>Lorem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ipsum</a:t>
            </a:r>
            <a:r>
              <a:rPr lang="es-ES" sz="1600" dirty="0">
                <a:latin typeface="VistaSansBook" panose="02000603050000020004" pitchFamily="2" charset="0"/>
              </a:rPr>
              <a:t> dolor </a:t>
            </a:r>
            <a:r>
              <a:rPr lang="es-ES" sz="1600" dirty="0" err="1">
                <a:latin typeface="VistaSansBook" panose="02000603050000020004" pitchFamily="2" charset="0"/>
              </a:rPr>
              <a:t>sit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amet</a:t>
            </a:r>
            <a:r>
              <a:rPr lang="es-ES" sz="1600" dirty="0">
                <a:latin typeface="VistaSansBook" panose="02000603050000020004" pitchFamily="2" charset="0"/>
              </a:rPr>
              <a:t>, </a:t>
            </a:r>
            <a:r>
              <a:rPr lang="es-ES" sz="1600" dirty="0" err="1">
                <a:latin typeface="VistaSansBook" panose="02000603050000020004" pitchFamily="2" charset="0"/>
              </a:rPr>
              <a:t>consectetur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adipiscing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elit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Pellentesque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eleifend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congue</a:t>
            </a:r>
            <a:r>
              <a:rPr lang="es-ES" sz="1600" dirty="0">
                <a:latin typeface="VistaSansBook" panose="02000603050000020004" pitchFamily="2" charset="0"/>
              </a:rPr>
              <a:t> nunc in </a:t>
            </a:r>
            <a:r>
              <a:rPr lang="es-ES" sz="1600" dirty="0" err="1">
                <a:latin typeface="VistaSansBook" panose="02000603050000020004" pitchFamily="2" charset="0"/>
              </a:rPr>
              <a:t>suscipit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Vestibulum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nec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fringilla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tellus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Integer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convallis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facilisis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metus</a:t>
            </a:r>
            <a:r>
              <a:rPr lang="es-ES" sz="1600" dirty="0">
                <a:latin typeface="VistaSansBook" panose="02000603050000020004" pitchFamily="2" charset="0"/>
              </a:rPr>
              <a:t>, quis </a:t>
            </a:r>
            <a:r>
              <a:rPr lang="es-ES" sz="1600" dirty="0" err="1">
                <a:latin typeface="VistaSansBook" panose="02000603050000020004" pitchFamily="2" charset="0"/>
              </a:rPr>
              <a:t>porttitor</a:t>
            </a:r>
            <a:r>
              <a:rPr lang="es-ES" sz="1600" dirty="0">
                <a:latin typeface="VistaSansBook" panose="02000603050000020004" pitchFamily="2" charset="0"/>
              </a:rPr>
              <a:t> mauris </a:t>
            </a:r>
            <a:r>
              <a:rPr lang="es-ES" sz="1600" dirty="0" err="1">
                <a:latin typeface="VistaSansBook" panose="02000603050000020004" pitchFamily="2" charset="0"/>
              </a:rPr>
              <a:t>venenatis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vel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Curabitur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elementum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quam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accumsan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erat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finibus</a:t>
            </a:r>
            <a:r>
              <a:rPr lang="es-ES" sz="1600" dirty="0">
                <a:latin typeface="VistaSansBook" panose="02000603050000020004" pitchFamily="2" charset="0"/>
              </a:rPr>
              <a:t>, </a:t>
            </a:r>
            <a:r>
              <a:rPr lang="es-ES" sz="1600" dirty="0" err="1">
                <a:latin typeface="VistaSansBook" panose="02000603050000020004" pitchFamily="2" charset="0"/>
              </a:rPr>
              <a:t>ullamcorper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cursus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lorem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tempus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Vivamus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elementum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risus</a:t>
            </a:r>
            <a:r>
              <a:rPr lang="es-ES" sz="1600" dirty="0">
                <a:latin typeface="VistaSansBook" panose="02000603050000020004" pitchFamily="2" charset="0"/>
              </a:rPr>
              <a:t> vitae </a:t>
            </a:r>
            <a:r>
              <a:rPr lang="es-ES" sz="1600" dirty="0" err="1">
                <a:latin typeface="VistaSansBook" panose="02000603050000020004" pitchFamily="2" charset="0"/>
              </a:rPr>
              <a:t>arcu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sagittis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vestibulum</a:t>
            </a:r>
            <a:r>
              <a:rPr lang="es-ES" sz="1600" dirty="0">
                <a:latin typeface="VistaSansBook" panose="02000603050000020004" pitchFamily="2" charset="0"/>
              </a:rPr>
              <a:t>.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3A51D603-3412-450F-A562-D472A829D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9016" y="6845694"/>
            <a:ext cx="7679016" cy="2636316"/>
          </a:xfrm>
          <a:prstGeom prst="rect">
            <a:avLst/>
          </a:prstGeom>
        </p:spPr>
      </p:pic>
      <p:sp>
        <p:nvSpPr>
          <p:cNvPr id="22" name="Subtítulo 2">
            <a:extLst>
              <a:ext uri="{FF2B5EF4-FFF2-40B4-BE49-F238E27FC236}">
                <a16:creationId xmlns:a16="http://schemas.microsoft.com/office/drawing/2014/main" id="{567A3EA8-C618-4A86-BE17-9897071C0004}"/>
              </a:ext>
            </a:extLst>
          </p:cNvPr>
          <p:cNvSpPr txBox="1">
            <a:spLocks/>
          </p:cNvSpPr>
          <p:nvPr/>
        </p:nvSpPr>
        <p:spPr>
          <a:xfrm>
            <a:off x="3998563" y="6968834"/>
            <a:ext cx="3156741" cy="2440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0">
              <a:lnSpc>
                <a:spcPct val="100000"/>
              </a:lnSpc>
              <a:spcBef>
                <a:spcPts val="0"/>
              </a:spcBef>
            </a:pP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Consectetur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 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adipiscing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 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elit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.</a:t>
            </a:r>
          </a:p>
          <a:p>
            <a:pPr algn="l" defTabSz="0">
              <a:lnSpc>
                <a:spcPct val="100000"/>
              </a:lnSpc>
              <a:spcBef>
                <a:spcPts val="0"/>
              </a:spcBef>
            </a:pPr>
            <a:endParaRPr lang="es-ES" sz="1600" dirty="0">
              <a:latin typeface="VistaSansBook" panose="02000603050000020004" pitchFamily="2" charset="0"/>
            </a:endParaRPr>
          </a:p>
          <a:p>
            <a:pPr algn="l" defTabSz="0">
              <a:lnSpc>
                <a:spcPct val="100000"/>
              </a:lnSpc>
              <a:spcBef>
                <a:spcPts val="0"/>
              </a:spcBef>
            </a:pPr>
            <a:r>
              <a:rPr lang="es-ES" sz="1600" dirty="0" err="1">
                <a:latin typeface="VistaSansBook" panose="02000603050000020004" pitchFamily="2" charset="0"/>
              </a:rPr>
              <a:t>Lorem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ipsum</a:t>
            </a:r>
            <a:r>
              <a:rPr lang="es-ES" sz="1600" dirty="0">
                <a:latin typeface="VistaSansBook" panose="02000603050000020004" pitchFamily="2" charset="0"/>
              </a:rPr>
              <a:t> dolor </a:t>
            </a:r>
            <a:r>
              <a:rPr lang="es-ES" sz="1600" dirty="0" err="1">
                <a:latin typeface="VistaSansBook" panose="02000603050000020004" pitchFamily="2" charset="0"/>
              </a:rPr>
              <a:t>sit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amet</a:t>
            </a:r>
            <a:r>
              <a:rPr lang="es-ES" sz="1600" dirty="0">
                <a:latin typeface="VistaSansBook" panose="02000603050000020004" pitchFamily="2" charset="0"/>
              </a:rPr>
              <a:t>, </a:t>
            </a:r>
            <a:r>
              <a:rPr lang="es-ES" sz="1600" dirty="0" err="1">
                <a:latin typeface="VistaSansBook" panose="02000603050000020004" pitchFamily="2" charset="0"/>
              </a:rPr>
              <a:t>consectetur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adipiscing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elit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Pellentesque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eleifend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congue</a:t>
            </a:r>
            <a:r>
              <a:rPr lang="es-ES" sz="1600" dirty="0">
                <a:latin typeface="VistaSansBook" panose="02000603050000020004" pitchFamily="2" charset="0"/>
              </a:rPr>
              <a:t> nunc in </a:t>
            </a:r>
            <a:r>
              <a:rPr lang="es-ES" sz="1600" dirty="0" err="1">
                <a:latin typeface="VistaSansBook" panose="02000603050000020004" pitchFamily="2" charset="0"/>
              </a:rPr>
              <a:t>suscipit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Vestibulum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nec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fringilla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tellus</a:t>
            </a:r>
            <a:r>
              <a:rPr lang="es-ES" sz="1600" dirty="0">
                <a:latin typeface="VistaSansBook" panose="02000603050000020004" pitchFamily="2" charset="0"/>
              </a:rPr>
              <a:t>. </a:t>
            </a:r>
            <a:r>
              <a:rPr lang="es-ES" sz="1600" dirty="0" err="1">
                <a:latin typeface="VistaSansBook" panose="02000603050000020004" pitchFamily="2" charset="0"/>
              </a:rPr>
              <a:t>Integer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convallis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facilisis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metus</a:t>
            </a:r>
            <a:r>
              <a:rPr lang="es-ES" sz="1600" dirty="0">
                <a:latin typeface="VistaSansBook" panose="02000603050000020004" pitchFamily="2" charset="0"/>
              </a:rPr>
              <a:t>, quis </a:t>
            </a:r>
            <a:r>
              <a:rPr lang="es-ES" sz="1600" dirty="0" err="1">
                <a:latin typeface="VistaSansBook" panose="02000603050000020004" pitchFamily="2" charset="0"/>
              </a:rPr>
              <a:t>porttitor</a:t>
            </a:r>
            <a:r>
              <a:rPr lang="es-ES" sz="1600" dirty="0">
                <a:latin typeface="VistaSansBook" panose="02000603050000020004" pitchFamily="2" charset="0"/>
              </a:rPr>
              <a:t> mauris </a:t>
            </a:r>
            <a:r>
              <a:rPr lang="es-ES" sz="1600" dirty="0" err="1">
                <a:latin typeface="VistaSansBook" panose="02000603050000020004" pitchFamily="2" charset="0"/>
              </a:rPr>
              <a:t>venenatis</a:t>
            </a:r>
            <a:r>
              <a:rPr lang="es-ES" sz="1600" dirty="0">
                <a:latin typeface="VistaSansBook" panose="02000603050000020004" pitchFamily="2" charset="0"/>
              </a:rPr>
              <a:t> </a:t>
            </a:r>
            <a:r>
              <a:rPr lang="es-ES" sz="1600" dirty="0" err="1">
                <a:latin typeface="VistaSansBook" panose="02000603050000020004" pitchFamily="2" charset="0"/>
              </a:rPr>
              <a:t>vel</a:t>
            </a:r>
            <a:r>
              <a:rPr lang="es-ES" sz="1600" dirty="0">
                <a:latin typeface="VistaSansBook" panose="02000603050000020004" pitchFamily="2" charset="0"/>
              </a:rPr>
              <a:t>.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VistaSansBook" panose="02000603050000020004" pitchFamily="2" charset="0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FCF3F97-74AF-4F2C-B59C-A86F3DF16878}"/>
              </a:ext>
            </a:extLst>
          </p:cNvPr>
          <p:cNvGrpSpPr/>
          <p:nvPr/>
        </p:nvGrpSpPr>
        <p:grpSpPr>
          <a:xfrm>
            <a:off x="2262614" y="9742404"/>
            <a:ext cx="3094770" cy="553922"/>
            <a:chOff x="2298640" y="10271807"/>
            <a:chExt cx="3094770" cy="553922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3942D2FD-1DE2-437A-B3CE-F36A7044E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98640" y="10271807"/>
              <a:ext cx="3094770" cy="553922"/>
            </a:xfrm>
            <a:prstGeom prst="rect">
              <a:avLst/>
            </a:prstGeom>
          </p:spPr>
        </p:pic>
        <p:sp>
          <p:nvSpPr>
            <p:cNvPr id="25" name="Subtítulo 2">
              <a:extLst>
                <a:ext uri="{FF2B5EF4-FFF2-40B4-BE49-F238E27FC236}">
                  <a16:creationId xmlns:a16="http://schemas.microsoft.com/office/drawing/2014/main" id="{FEFEB958-91D7-4AC3-ABB7-8FEA62896789}"/>
                </a:ext>
              </a:extLst>
            </p:cNvPr>
            <p:cNvSpPr txBox="1">
              <a:spLocks/>
            </p:cNvSpPr>
            <p:nvPr/>
          </p:nvSpPr>
          <p:spPr>
            <a:xfrm>
              <a:off x="2513170" y="10355462"/>
              <a:ext cx="2665710" cy="386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761970" rtl="0" eaLnBrk="1" latinLnBrk="0" hangingPunct="1">
                <a:lnSpc>
                  <a:spcPct val="90000"/>
                </a:lnSpc>
                <a:spcBef>
                  <a:spcPts val="833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1800" dirty="0">
                  <a:solidFill>
                    <a:srgbClr val="2E2E2E"/>
                  </a:solidFill>
                  <a:latin typeface="VistaSansBold" panose="02000803040000020004" pitchFamily="2" charset="0"/>
                </a:rPr>
                <a:t>Postular aquí</a:t>
              </a:r>
              <a:endParaRPr lang="es-ES" sz="1600" dirty="0">
                <a:solidFill>
                  <a:srgbClr val="2E2E2E"/>
                </a:solidFill>
                <a:latin typeface="VistaSansBook" panose="02000603050000020004" pitchFamily="2" charset="0"/>
              </a:endParaRPr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3EFDE4A1-97C6-4D42-B802-0A29B2630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11639550"/>
            <a:ext cx="7620000" cy="55245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7B9F1161-CD76-4EAD-B2FE-87E37CC3C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0552528"/>
            <a:ext cx="7620000" cy="1095375"/>
          </a:xfrm>
          <a:prstGeom prst="rect">
            <a:avLst/>
          </a:prstGeom>
        </p:spPr>
      </p:pic>
      <p:sp>
        <p:nvSpPr>
          <p:cNvPr id="26" name="Subtítulo 2">
            <a:extLst>
              <a:ext uri="{FF2B5EF4-FFF2-40B4-BE49-F238E27FC236}">
                <a16:creationId xmlns:a16="http://schemas.microsoft.com/office/drawing/2014/main" id="{2DEF218F-967D-4C6E-9EDF-D2BA0A920DB1}"/>
              </a:ext>
            </a:extLst>
          </p:cNvPr>
          <p:cNvSpPr txBox="1">
            <a:spLocks/>
          </p:cNvSpPr>
          <p:nvPr/>
        </p:nvSpPr>
        <p:spPr>
          <a:xfrm>
            <a:off x="464696" y="10552528"/>
            <a:ext cx="6690608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dirty="0" err="1">
                <a:latin typeface="VistaSansBold" panose="02000803040000020004" pitchFamily="2" charset="0"/>
              </a:rPr>
              <a:t>Exceped</a:t>
            </a:r>
            <a:r>
              <a:rPr lang="es-ES" sz="1600" dirty="0">
                <a:latin typeface="VistaSansBold" panose="02000803040000020004" pitchFamily="2" charset="0"/>
              </a:rPr>
              <a:t> </a:t>
            </a:r>
            <a:r>
              <a:rPr lang="es-ES" sz="1600" dirty="0" err="1">
                <a:latin typeface="VistaSansBold" panose="02000803040000020004" pitchFamily="2" charset="0"/>
              </a:rPr>
              <a:t>isimendamus</a:t>
            </a:r>
            <a:endParaRPr lang="es-ES" sz="1600" dirty="0">
              <a:latin typeface="VistaSansBold" panose="02000803040000020004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400" dirty="0" err="1">
                <a:latin typeface="VistaSansBook" panose="02000603050000020004" pitchFamily="2" charset="0"/>
              </a:rPr>
              <a:t>Iquiamus</a:t>
            </a:r>
            <a:r>
              <a:rPr lang="es-ES" sz="1400" dirty="0">
                <a:latin typeface="VistaSansBook" panose="02000603050000020004" pitchFamily="2" charset="0"/>
              </a:rPr>
              <a:t>, quis </a:t>
            </a:r>
            <a:r>
              <a:rPr lang="es-ES" sz="1400" dirty="0" err="1">
                <a:latin typeface="VistaSansBook" panose="02000603050000020004" pitchFamily="2" charset="0"/>
              </a:rPr>
              <a:t>quibus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doluptur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alique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reperit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atureiciis</a:t>
            </a:r>
            <a:r>
              <a:rPr lang="es-ES" sz="1400" dirty="0">
                <a:latin typeface="VistaSansBook" panose="02000603050000020004" pitchFamily="2" charset="0"/>
              </a:rPr>
              <a:t> ut </a:t>
            </a:r>
            <a:r>
              <a:rPr lang="es-ES" sz="1400" dirty="0" err="1">
                <a:latin typeface="VistaSansBook" panose="02000603050000020004" pitchFamily="2" charset="0"/>
              </a:rPr>
              <a:t>aliquis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trquia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siminci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taquatium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inullest</a:t>
            </a:r>
            <a:r>
              <a:rPr lang="es-ES" sz="1400" dirty="0">
                <a:latin typeface="VistaSansBook" panose="02000603050000020004" pitchFamily="2" charset="0"/>
              </a:rPr>
              <a:t> in ni </a:t>
            </a:r>
            <a:r>
              <a:rPr lang="es-ES" sz="1400" dirty="0" err="1">
                <a:latin typeface="VistaSansBook" panose="02000603050000020004" pitchFamily="2" charset="0"/>
              </a:rPr>
              <a:t>recust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voluptatem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b="1" i="1" dirty="0">
                <a:latin typeface="VistaSansBook" panose="02000603050000020004" pitchFamily="2" charset="0"/>
              </a:rPr>
              <a:t>contacto@uct.cl.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F17C702-3053-46D9-BC45-B81B86150D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975" t="5341" r="26836" b="24050"/>
          <a:stretch/>
        </p:blipFill>
        <p:spPr>
          <a:xfrm>
            <a:off x="-59016" y="6845693"/>
            <a:ext cx="3902662" cy="263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39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128</Words>
  <Application>Microsoft Office PowerPoint</Application>
  <PresentationFormat>Personalizado</PresentationFormat>
  <Paragraphs>11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VistaSansBold</vt:lpstr>
      <vt:lpstr>VistaSansBook</vt:lpstr>
      <vt:lpstr>VistaSansSCLight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Nicolás Bustamante</dc:creator>
  <cp:lastModifiedBy>Nicolás Bustamante</cp:lastModifiedBy>
  <cp:revision>5</cp:revision>
  <dcterms:created xsi:type="dcterms:W3CDTF">2023-12-19T15:30:27Z</dcterms:created>
  <dcterms:modified xsi:type="dcterms:W3CDTF">2023-12-19T15:50:44Z</dcterms:modified>
</cp:coreProperties>
</file>