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620000" cy="76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247070"/>
            <a:ext cx="6477000" cy="265288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4002264"/>
            <a:ext cx="5715000" cy="183973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80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71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405694"/>
            <a:ext cx="1643063" cy="64575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405694"/>
            <a:ext cx="4833938" cy="645759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57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90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1899710"/>
            <a:ext cx="6572250" cy="3169708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5099405"/>
            <a:ext cx="6572250" cy="16668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31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028472"/>
            <a:ext cx="3238500" cy="48348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2028472"/>
            <a:ext cx="3238500" cy="48348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8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405696"/>
            <a:ext cx="6572250" cy="14728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1867959"/>
            <a:ext cx="3223617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2783417"/>
            <a:ext cx="3223617" cy="40939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867959"/>
            <a:ext cx="3239493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783417"/>
            <a:ext cx="3239493" cy="40939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15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97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74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508000"/>
            <a:ext cx="2457648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1097141"/>
            <a:ext cx="3857625" cy="5415139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2286000"/>
            <a:ext cx="2457648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24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508000"/>
            <a:ext cx="2457648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1097141"/>
            <a:ext cx="3857625" cy="5415139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2286000"/>
            <a:ext cx="2457648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519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405696"/>
            <a:ext cx="657225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2028472"/>
            <a:ext cx="657225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7062613"/>
            <a:ext cx="17145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21046-D853-4009-8B36-E70C58B6AEE7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7062613"/>
            <a:ext cx="17145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0CB13-C80D-40AB-90F0-8E796ECCB6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73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0C9C17A4-51F0-4BAD-BA3B-A6F8B034E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7620000" cy="1740370"/>
          </a:xfrm>
          <a:prstGeom prst="rect">
            <a:avLst/>
          </a:prstGeom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630CF3AD-32B2-4A3A-AA9D-36454EB03B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199481"/>
            <a:ext cx="7620000" cy="1420519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E571B52A-648D-45AF-89D8-9CD5F801F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697" y="1740370"/>
            <a:ext cx="6690609" cy="4459110"/>
          </a:xfrm>
        </p:spPr>
        <p:txBody>
          <a:bodyPr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solidFill>
                  <a:srgbClr val="00BFCF"/>
                </a:solidFill>
                <a:latin typeface="VistaSansBold" panose="02000803040000020004" pitchFamily="2" charset="0"/>
              </a:rPr>
              <a:t>Estimada Comunidad,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ES" sz="1400" dirty="0">
              <a:latin typeface="VistaSansBook" panose="02000603050000020004" pitchFamily="2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400" dirty="0" err="1">
                <a:latin typeface="VistaSansBook" panose="02000603050000020004" pitchFamily="2" charset="0"/>
              </a:rPr>
              <a:t>Lorem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ipsum</a:t>
            </a:r>
            <a:r>
              <a:rPr lang="es-ES" sz="1400" dirty="0">
                <a:latin typeface="VistaSansBook" panose="02000603050000020004" pitchFamily="2" charset="0"/>
              </a:rPr>
              <a:t> dolor </a:t>
            </a:r>
            <a:r>
              <a:rPr lang="es-ES" sz="1400" dirty="0" err="1">
                <a:latin typeface="VistaSansBook" panose="02000603050000020004" pitchFamily="2" charset="0"/>
              </a:rPr>
              <a:t>sit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amet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consectetur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adipiscing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elit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Pellentesque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eleifend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congue</a:t>
            </a:r>
            <a:r>
              <a:rPr lang="es-ES" sz="1400" dirty="0">
                <a:latin typeface="VistaSansBook" panose="02000603050000020004" pitchFamily="2" charset="0"/>
              </a:rPr>
              <a:t> nunc in </a:t>
            </a:r>
            <a:r>
              <a:rPr lang="es-ES" sz="1400" dirty="0" err="1">
                <a:latin typeface="VistaSansBook" panose="02000603050000020004" pitchFamily="2" charset="0"/>
              </a:rPr>
              <a:t>suscipit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Vestibulum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nec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fringilla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tellus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Integer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convallis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facilisis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metus</a:t>
            </a:r>
            <a:r>
              <a:rPr lang="es-ES" sz="1400" dirty="0">
                <a:latin typeface="VistaSansBook" panose="02000603050000020004" pitchFamily="2" charset="0"/>
              </a:rPr>
              <a:t>, quis </a:t>
            </a:r>
            <a:r>
              <a:rPr lang="es-ES" sz="1400" dirty="0" err="1">
                <a:latin typeface="VistaSansBook" panose="02000603050000020004" pitchFamily="2" charset="0"/>
              </a:rPr>
              <a:t>porttitor</a:t>
            </a:r>
            <a:r>
              <a:rPr lang="es-ES" sz="1400" dirty="0">
                <a:latin typeface="VistaSansBook" panose="02000603050000020004" pitchFamily="2" charset="0"/>
              </a:rPr>
              <a:t> mauris </a:t>
            </a:r>
            <a:r>
              <a:rPr lang="es-ES" sz="1400" dirty="0" err="1">
                <a:latin typeface="VistaSansBook" panose="02000603050000020004" pitchFamily="2" charset="0"/>
              </a:rPr>
              <a:t>venenatis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vel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Curabitur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elementum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quam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accumsan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erat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finibus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ullamcorper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cursus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lorem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tempus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Vivamus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elementum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risus</a:t>
            </a:r>
            <a:r>
              <a:rPr lang="es-ES" sz="1400" dirty="0">
                <a:latin typeface="VistaSansBook" panose="02000603050000020004" pitchFamily="2" charset="0"/>
              </a:rPr>
              <a:t> vitae </a:t>
            </a:r>
            <a:r>
              <a:rPr lang="es-ES" sz="1400" dirty="0" err="1">
                <a:latin typeface="VistaSansBook" panose="02000603050000020004" pitchFamily="2" charset="0"/>
              </a:rPr>
              <a:t>arcu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sagittis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vestibulum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ES" sz="1400" dirty="0">
              <a:latin typeface="VistaSansBook" panose="0200060305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8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Ultricies</a:t>
            </a:r>
            <a:r>
              <a:rPr lang="es-ES" sz="18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18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Varius</a:t>
            </a:r>
            <a:r>
              <a:rPr lang="es-ES" sz="18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18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Lorem</a:t>
            </a:r>
            <a:r>
              <a:rPr lang="es-ES" sz="1800" dirty="0">
                <a:solidFill>
                  <a:srgbClr val="00BFCF"/>
                </a:solidFill>
                <a:latin typeface="VistaSansBlack" panose="02000603040000020004" pitchFamily="2" charset="0"/>
              </a:rPr>
              <a:t> </a:t>
            </a:r>
            <a:r>
              <a:rPr lang="es-ES" sz="1800" dirty="0" err="1">
                <a:solidFill>
                  <a:srgbClr val="00BFCF"/>
                </a:solidFill>
                <a:latin typeface="VistaSansBlack" panose="02000603040000020004" pitchFamily="2" charset="0"/>
              </a:rPr>
              <a:t>Ipsum</a:t>
            </a:r>
            <a:endParaRPr lang="es-ES" sz="1800" dirty="0">
              <a:solidFill>
                <a:srgbClr val="00BFCF"/>
              </a:solidFill>
              <a:latin typeface="VistaSansBlack" panose="0200060304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1800" dirty="0">
                <a:solidFill>
                  <a:srgbClr val="00BFCF"/>
                </a:solidFill>
                <a:latin typeface="VistaSansBlack" panose="02000603040000020004" pitchFamily="2" charset="0"/>
              </a:rPr>
              <a:t>(Q.E.P.D.)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ES" sz="1400" dirty="0">
              <a:latin typeface="VistaSansBook" panose="02000603050000020004" pitchFamily="2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latin typeface="VistaSansBook" panose="02000603050000020004" pitchFamily="2" charset="0"/>
              </a:rPr>
              <a:t>Ut </a:t>
            </a:r>
            <a:r>
              <a:rPr lang="es-ES" sz="1400" dirty="0" err="1">
                <a:latin typeface="VistaSansBook" panose="02000603050000020004" pitchFamily="2" charset="0"/>
              </a:rPr>
              <a:t>dignissim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risus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molestie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semper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accumsan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diam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nisl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ullamcorper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tellus</a:t>
            </a:r>
            <a:r>
              <a:rPr lang="es-ES" sz="1400" dirty="0">
                <a:latin typeface="VistaSansBook" panose="02000603050000020004" pitchFamily="2" charset="0"/>
              </a:rPr>
              <a:t>, a </a:t>
            </a:r>
            <a:r>
              <a:rPr lang="es-ES" sz="1400" dirty="0" err="1">
                <a:latin typeface="VistaSansBook" panose="02000603050000020004" pitchFamily="2" charset="0"/>
              </a:rPr>
              <a:t>accumsan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sapien</a:t>
            </a:r>
            <a:r>
              <a:rPr lang="es-ES" sz="1400" dirty="0">
                <a:latin typeface="VistaSansBook" panose="02000603050000020004" pitchFamily="2" charset="0"/>
              </a:rPr>
              <a:t> neque in </a:t>
            </a:r>
            <a:r>
              <a:rPr lang="es-ES" sz="1400" dirty="0" err="1">
                <a:latin typeface="VistaSansBook" panose="02000603050000020004" pitchFamily="2" charset="0"/>
              </a:rPr>
              <a:t>nisi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Morbi</a:t>
            </a:r>
            <a:r>
              <a:rPr lang="es-ES" sz="1400" dirty="0">
                <a:latin typeface="VistaSansBook" panose="02000603050000020004" pitchFamily="2" charset="0"/>
              </a:rPr>
              <a:t> mauris </a:t>
            </a:r>
            <a:r>
              <a:rPr lang="es-ES" sz="1400" dirty="0" err="1">
                <a:latin typeface="VistaSansBook" panose="02000603050000020004" pitchFamily="2" charset="0"/>
              </a:rPr>
              <a:t>ipsum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mattis</a:t>
            </a:r>
            <a:r>
              <a:rPr lang="es-ES" sz="1400" dirty="0">
                <a:latin typeface="VistaSansBook" panose="02000603050000020004" pitchFamily="2" charset="0"/>
              </a:rPr>
              <a:t> vitae </a:t>
            </a:r>
            <a:r>
              <a:rPr lang="es-ES" sz="1400" dirty="0" err="1">
                <a:latin typeface="VistaSansBook" panose="02000603050000020004" pitchFamily="2" charset="0"/>
              </a:rPr>
              <a:t>egestas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vel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suscipit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nec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metus</a:t>
            </a:r>
            <a:r>
              <a:rPr lang="es-ES" sz="1400" dirty="0">
                <a:latin typeface="VistaSansBook" panose="02000603050000020004" pitchFamily="2" charset="0"/>
              </a:rPr>
              <a:t>. </a:t>
            </a:r>
            <a:r>
              <a:rPr lang="es-ES" sz="1400" dirty="0" err="1">
                <a:latin typeface="VistaSansBook" panose="02000603050000020004" pitchFamily="2" charset="0"/>
              </a:rPr>
              <a:t>Etiam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aliquet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dui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tristique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dignissim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venenatis</a:t>
            </a:r>
            <a:r>
              <a:rPr lang="es-ES" sz="1400" dirty="0">
                <a:latin typeface="VistaSansBook" panose="02000603050000020004" pitchFamily="2" charset="0"/>
              </a:rPr>
              <a:t>. In </a:t>
            </a:r>
            <a:r>
              <a:rPr lang="es-ES" sz="1400" dirty="0" err="1">
                <a:latin typeface="VistaSansBook" panose="02000603050000020004" pitchFamily="2" charset="0"/>
              </a:rPr>
              <a:t>ultricies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varius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lorem</a:t>
            </a:r>
            <a:r>
              <a:rPr lang="es-ES" sz="1400" dirty="0">
                <a:latin typeface="VistaSansBook" panose="02000603050000020004" pitchFamily="2" charset="0"/>
              </a:rPr>
              <a:t>, </a:t>
            </a:r>
            <a:r>
              <a:rPr lang="es-ES" sz="1400" dirty="0" err="1">
                <a:latin typeface="VistaSansBook" panose="02000603050000020004" pitchFamily="2" charset="0"/>
              </a:rPr>
              <a:t>sit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amet</a:t>
            </a:r>
            <a:r>
              <a:rPr lang="es-ES" sz="1400" dirty="0">
                <a:latin typeface="VistaSansBook" panose="02000603050000020004" pitchFamily="2" charset="0"/>
              </a:rPr>
              <a:t> </a:t>
            </a:r>
            <a:r>
              <a:rPr lang="es-ES" sz="1400" dirty="0" err="1">
                <a:latin typeface="VistaSansBook" panose="02000603050000020004" pitchFamily="2" charset="0"/>
              </a:rPr>
              <a:t>congue</a:t>
            </a:r>
            <a:r>
              <a:rPr lang="es-ES" sz="1400" dirty="0">
                <a:latin typeface="VistaSansBook" panose="02000603050000020004" pitchFamily="2" charset="0"/>
              </a:rPr>
              <a:t> ex </a:t>
            </a:r>
            <a:r>
              <a:rPr lang="es-ES" sz="1400" dirty="0" err="1">
                <a:latin typeface="VistaSansBook" panose="02000603050000020004" pitchFamily="2" charset="0"/>
              </a:rPr>
              <a:t>venenatis</a:t>
            </a:r>
            <a:r>
              <a:rPr lang="es-ES" sz="1400" dirty="0">
                <a:latin typeface="VistaSansBook" panose="02000603050000020004" pitchFamily="2" charset="0"/>
              </a:rPr>
              <a:t> id. </a:t>
            </a:r>
            <a:endParaRPr lang="es-ES" sz="1400" b="1" dirty="0">
              <a:latin typeface="VistaSansBook" panose="02000603050000020004" pitchFamily="2" charset="0"/>
            </a:endParaRP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DE7B153E-5EA0-48BC-A192-DC7DA084D2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04025" y="6623990"/>
            <a:ext cx="1695450" cy="571500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EFC9A36D-1FDE-4BED-9365-AAE2C5236C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0526" y="6647803"/>
            <a:ext cx="1571625" cy="523875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52B14658-9A10-4C71-9680-77FD5AE879CD}"/>
              </a:ext>
            </a:extLst>
          </p:cNvPr>
          <p:cNvSpPr txBox="1">
            <a:spLocks/>
          </p:cNvSpPr>
          <p:nvPr/>
        </p:nvSpPr>
        <p:spPr>
          <a:xfrm>
            <a:off x="458721" y="389174"/>
            <a:ext cx="5784215" cy="962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761970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985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1970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295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93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4924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5909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6893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878" indent="0" algn="ctr" defTabSz="761970" rtl="0" eaLnBrk="1" latinLnBrk="0" hangingPunct="1">
              <a:lnSpc>
                <a:spcPct val="90000"/>
              </a:lnSpc>
              <a:spcBef>
                <a:spcPts val="417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latin typeface="VistaSansBookItalic" panose="02000603050000090004" pitchFamily="2" charset="0"/>
              </a:rPr>
              <a:t>“Y Dios que resucitó, nos resucitará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400" dirty="0">
                <a:latin typeface="VistaSansBookItalic" panose="02000603050000090004" pitchFamily="2" charset="0"/>
              </a:rPr>
              <a:t>tambien a nosotros con su poder.”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ES" sz="1200" dirty="0">
                <a:latin typeface="VistaSansBookItalic" panose="02000603050000090004" pitchFamily="2" charset="0"/>
              </a:rPr>
              <a:t>(1 Corintios 6, 14) </a:t>
            </a:r>
            <a:endParaRPr lang="es-ES" sz="1100" b="1" dirty="0">
              <a:latin typeface="VistaSansBookItalic" panose="02000603050000090004" pitchFamily="2" charset="0"/>
            </a:endParaRPr>
          </a:p>
        </p:txBody>
      </p:sp>
      <p:pic>
        <p:nvPicPr>
          <p:cNvPr id="15" name="Gráfico 14">
            <a:extLst>
              <a:ext uri="{FF2B5EF4-FFF2-40B4-BE49-F238E27FC236}">
                <a16:creationId xmlns:a16="http://schemas.microsoft.com/office/drawing/2014/main" id="{C73AEF6C-8FAA-4D48-9321-2CB442F5E9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79031" y="484423"/>
            <a:ext cx="6762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6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143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VistaSansBlack</vt:lpstr>
      <vt:lpstr>VistaSansBold</vt:lpstr>
      <vt:lpstr>VistaSansBook</vt:lpstr>
      <vt:lpstr>VistaSansBookItalic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Nicolás Bustamante</dc:creator>
  <cp:lastModifiedBy>Nicolás Bustamante</cp:lastModifiedBy>
  <cp:revision>2</cp:revision>
  <dcterms:created xsi:type="dcterms:W3CDTF">2023-12-19T15:59:20Z</dcterms:created>
  <dcterms:modified xsi:type="dcterms:W3CDTF">2023-12-19T16:07:50Z</dcterms:modified>
</cp:coreProperties>
</file>