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7620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E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32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995312"/>
            <a:ext cx="6477000" cy="4244622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2500" y="6403623"/>
            <a:ext cx="5715000" cy="2943577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C431-A356-49A1-B95E-D409BF65B8B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50E5-2EEF-4E58-9DA9-665F8F1F09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6100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C431-A356-49A1-B95E-D409BF65B8B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50E5-2EEF-4E58-9DA9-665F8F1F09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989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53063" y="649111"/>
            <a:ext cx="1643063" cy="1033215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3875" y="649111"/>
            <a:ext cx="4833938" cy="1033215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C431-A356-49A1-B95E-D409BF65B8B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50E5-2EEF-4E58-9DA9-665F8F1F09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4123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C431-A356-49A1-B95E-D409BF65B8B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50E5-2EEF-4E58-9DA9-665F8F1F09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5263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907" y="3039537"/>
            <a:ext cx="6572250" cy="5071532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907" y="8159048"/>
            <a:ext cx="6572250" cy="2666999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C431-A356-49A1-B95E-D409BF65B8B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50E5-2EEF-4E58-9DA9-665F8F1F09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73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3875" y="3245556"/>
            <a:ext cx="3238500" cy="773571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57625" y="3245556"/>
            <a:ext cx="3238500" cy="773571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C431-A356-49A1-B95E-D409BF65B8B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50E5-2EEF-4E58-9DA9-665F8F1F09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6661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67" y="649114"/>
            <a:ext cx="6572250" cy="235655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868" y="2988734"/>
            <a:ext cx="3223617" cy="146473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4868" y="4453467"/>
            <a:ext cx="3223617" cy="65503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57625" y="2988734"/>
            <a:ext cx="3239493" cy="146473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57625" y="4453467"/>
            <a:ext cx="3239493" cy="65503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C431-A356-49A1-B95E-D409BF65B8B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50E5-2EEF-4E58-9DA9-665F8F1F09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4105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C431-A356-49A1-B95E-D409BF65B8B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50E5-2EEF-4E58-9DA9-665F8F1F09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26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C431-A356-49A1-B95E-D409BF65B8B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50E5-2EEF-4E58-9DA9-665F8F1F09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724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68" y="812800"/>
            <a:ext cx="2457648" cy="28448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9493" y="1755425"/>
            <a:ext cx="3857625" cy="8664222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4868" y="3657600"/>
            <a:ext cx="2457648" cy="6776156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C431-A356-49A1-B95E-D409BF65B8B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50E5-2EEF-4E58-9DA9-665F8F1F09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818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868" y="812800"/>
            <a:ext cx="2457648" cy="28448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39493" y="1755425"/>
            <a:ext cx="3857625" cy="8664222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4868" y="3657600"/>
            <a:ext cx="2457648" cy="6776156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0C431-A356-49A1-B95E-D409BF65B8B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250E5-2EEF-4E58-9DA9-665F8F1F09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1613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3875" y="649114"/>
            <a:ext cx="6572250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875" y="3245556"/>
            <a:ext cx="6572250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3875" y="11300181"/>
            <a:ext cx="17145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0C431-A356-49A1-B95E-D409BF65B8BF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4125" y="11300181"/>
            <a:ext cx="25717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1625" y="11300181"/>
            <a:ext cx="17145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250E5-2EEF-4E58-9DA9-665F8F1F09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124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55139594-2A6C-4CB9-BE91-32EBA7D47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9508" y="-14991"/>
            <a:ext cx="7679016" cy="175384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5B4E744-A0C7-4645-AD80-640725191F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3129" y="585708"/>
            <a:ext cx="2162175" cy="313565"/>
          </a:xfrm>
        </p:spPr>
        <p:txBody>
          <a:bodyPr anchor="ctr">
            <a:noAutofit/>
          </a:bodyPr>
          <a:lstStyle/>
          <a:p>
            <a:pPr algn="r"/>
            <a:r>
              <a:rPr lang="es-ES" sz="2400" dirty="0">
                <a:solidFill>
                  <a:schemeClr val="bg1"/>
                </a:solidFill>
                <a:latin typeface="VistaSansSCLight" panose="02000603040000020004" pitchFamily="2" charset="0"/>
              </a:rPr>
              <a:t>Invitación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81FE7B-F704-4B82-A291-A2AE3F6C9B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695" y="4293032"/>
            <a:ext cx="6690609" cy="3467078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s-ES" sz="1800" dirty="0" err="1">
                <a:solidFill>
                  <a:srgbClr val="FF5E61"/>
                </a:solidFill>
                <a:latin typeface="VistaSansBold" panose="02000803040000020004" pitchFamily="2" charset="0"/>
              </a:rPr>
              <a:t>Pudit</a:t>
            </a:r>
            <a:r>
              <a:rPr lang="es-ES" sz="1800" dirty="0">
                <a:solidFill>
                  <a:srgbClr val="FF5E61"/>
                </a:solidFill>
                <a:latin typeface="VistaSansBold" panose="02000803040000020004" pitchFamily="2" charset="0"/>
              </a:rPr>
              <a:t> </a:t>
            </a:r>
            <a:r>
              <a:rPr lang="es-ES" sz="1800" dirty="0" err="1">
                <a:solidFill>
                  <a:srgbClr val="FF5E61"/>
                </a:solidFill>
                <a:latin typeface="VistaSansBold" panose="02000803040000020004" pitchFamily="2" charset="0"/>
              </a:rPr>
              <a:t>mincia</a:t>
            </a:r>
            <a:r>
              <a:rPr lang="es-ES" sz="1800" dirty="0">
                <a:solidFill>
                  <a:srgbClr val="FF5E61"/>
                </a:solidFill>
                <a:latin typeface="VistaSansBold" panose="02000803040000020004" pitchFamily="2" charset="0"/>
              </a:rPr>
              <a:t> </a:t>
            </a:r>
            <a:r>
              <a:rPr lang="es-ES" sz="1800" dirty="0" err="1">
                <a:solidFill>
                  <a:srgbClr val="FF5E61"/>
                </a:solidFill>
                <a:latin typeface="VistaSansBold" panose="02000803040000020004" pitchFamily="2" charset="0"/>
              </a:rPr>
              <a:t>suntur</a:t>
            </a:r>
            <a:r>
              <a:rPr lang="es-ES" sz="1800" dirty="0">
                <a:solidFill>
                  <a:srgbClr val="FF5E61"/>
                </a:solidFill>
                <a:latin typeface="VistaSansBold" panose="02000803040000020004" pitchFamily="2" charset="0"/>
              </a:rPr>
              <a:t> </a:t>
            </a:r>
            <a:r>
              <a:rPr lang="es-ES" sz="1800" dirty="0" err="1">
                <a:solidFill>
                  <a:srgbClr val="FF5E61"/>
                </a:solidFill>
                <a:latin typeface="VistaSansBold" panose="02000803040000020004" pitchFamily="2" charset="0"/>
              </a:rPr>
              <a:t>aut</a:t>
            </a:r>
            <a:r>
              <a:rPr lang="es-ES" sz="1800" dirty="0">
                <a:solidFill>
                  <a:srgbClr val="FF5E61"/>
                </a:solidFill>
                <a:latin typeface="VistaSansBold" panose="02000803040000020004" pitchFamily="2" charset="0"/>
              </a:rPr>
              <a:t> </a:t>
            </a:r>
            <a:r>
              <a:rPr lang="es-ES" sz="1800" dirty="0" err="1">
                <a:solidFill>
                  <a:srgbClr val="FF5E61"/>
                </a:solidFill>
                <a:latin typeface="VistaSansBold" panose="02000803040000020004" pitchFamily="2" charset="0"/>
              </a:rPr>
              <a:t>iunt</a:t>
            </a:r>
            <a:r>
              <a:rPr lang="es-ES" sz="1800" dirty="0">
                <a:solidFill>
                  <a:srgbClr val="FF5E61"/>
                </a:solidFill>
                <a:latin typeface="VistaSansBold" panose="02000803040000020004" pitchFamily="2" charset="0"/>
              </a:rPr>
              <a:t> </a:t>
            </a:r>
            <a:r>
              <a:rPr lang="es-ES" sz="1800" dirty="0" err="1">
                <a:solidFill>
                  <a:srgbClr val="FF5E61"/>
                </a:solidFill>
                <a:latin typeface="VistaSansBold" panose="02000803040000020004" pitchFamily="2" charset="0"/>
              </a:rPr>
              <a:t>enihicab</a:t>
            </a:r>
            <a:r>
              <a:rPr lang="es-ES" sz="1800" dirty="0">
                <a:solidFill>
                  <a:srgbClr val="FF5E61"/>
                </a:solidFill>
                <a:latin typeface="VistaSansBold" panose="02000803040000020004" pitchFamily="2" charset="0"/>
              </a:rPr>
              <a:t> </a:t>
            </a:r>
            <a:r>
              <a:rPr lang="es-ES" sz="1800" dirty="0" err="1">
                <a:solidFill>
                  <a:srgbClr val="FF5E61"/>
                </a:solidFill>
                <a:latin typeface="VistaSansBold" panose="02000803040000020004" pitchFamily="2" charset="0"/>
              </a:rPr>
              <a:t>ipienisi</a:t>
            </a:r>
            <a:endParaRPr lang="es-ES" sz="1800" dirty="0">
              <a:solidFill>
                <a:srgbClr val="FF5E61"/>
              </a:solidFill>
              <a:latin typeface="VistaSansBold" panose="02000803040000020004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s-ES" sz="1500" dirty="0">
              <a:latin typeface="VistaSansBook" panose="02000603050000020004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s-ES" sz="1500" dirty="0" err="1">
                <a:latin typeface="VistaSansBook" panose="02000603050000020004" pitchFamily="2" charset="0"/>
              </a:rPr>
              <a:t>Lorem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ipsum</a:t>
            </a:r>
            <a:r>
              <a:rPr lang="es-ES" sz="1500" dirty="0">
                <a:latin typeface="VistaSansBook" panose="02000603050000020004" pitchFamily="2" charset="0"/>
              </a:rPr>
              <a:t> dolor </a:t>
            </a:r>
            <a:r>
              <a:rPr lang="es-ES" sz="1500" dirty="0" err="1">
                <a:latin typeface="VistaSansBook" panose="02000603050000020004" pitchFamily="2" charset="0"/>
              </a:rPr>
              <a:t>sit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amet</a:t>
            </a:r>
            <a:r>
              <a:rPr lang="es-ES" sz="1500" dirty="0">
                <a:latin typeface="VistaSansBook" panose="02000603050000020004" pitchFamily="2" charset="0"/>
              </a:rPr>
              <a:t>, </a:t>
            </a:r>
            <a:r>
              <a:rPr lang="es-ES" sz="1500" dirty="0" err="1">
                <a:latin typeface="VistaSansBook" panose="02000603050000020004" pitchFamily="2" charset="0"/>
              </a:rPr>
              <a:t>consectetur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adipiscing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elit</a:t>
            </a:r>
            <a:r>
              <a:rPr lang="es-ES" sz="1500" dirty="0">
                <a:latin typeface="VistaSansBook" panose="02000603050000020004" pitchFamily="2" charset="0"/>
              </a:rPr>
              <a:t>. </a:t>
            </a:r>
            <a:r>
              <a:rPr lang="es-ES" sz="1500" dirty="0" err="1">
                <a:latin typeface="VistaSansBook" panose="02000603050000020004" pitchFamily="2" charset="0"/>
              </a:rPr>
              <a:t>Pellentesque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eleifend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congue</a:t>
            </a:r>
            <a:r>
              <a:rPr lang="es-ES" sz="1500" dirty="0">
                <a:latin typeface="VistaSansBook" panose="02000603050000020004" pitchFamily="2" charset="0"/>
              </a:rPr>
              <a:t> nunc in </a:t>
            </a:r>
            <a:r>
              <a:rPr lang="es-ES" sz="1500" dirty="0" err="1">
                <a:latin typeface="VistaSansBook" panose="02000603050000020004" pitchFamily="2" charset="0"/>
              </a:rPr>
              <a:t>suscipit</a:t>
            </a:r>
            <a:r>
              <a:rPr lang="es-ES" sz="1500" dirty="0">
                <a:latin typeface="VistaSansBook" panose="02000603050000020004" pitchFamily="2" charset="0"/>
              </a:rPr>
              <a:t>. </a:t>
            </a:r>
            <a:r>
              <a:rPr lang="es-ES" sz="1500" dirty="0" err="1">
                <a:latin typeface="VistaSansBook" panose="02000603050000020004" pitchFamily="2" charset="0"/>
              </a:rPr>
              <a:t>Vestibulum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nec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fringilla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tellus</a:t>
            </a:r>
            <a:r>
              <a:rPr lang="es-ES" sz="1500" dirty="0">
                <a:latin typeface="VistaSansBook" panose="02000603050000020004" pitchFamily="2" charset="0"/>
              </a:rPr>
              <a:t>. </a:t>
            </a:r>
            <a:r>
              <a:rPr lang="es-ES" sz="1500" dirty="0" err="1">
                <a:latin typeface="VistaSansBook" panose="02000603050000020004" pitchFamily="2" charset="0"/>
              </a:rPr>
              <a:t>Integer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convallis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facilisis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metus</a:t>
            </a:r>
            <a:r>
              <a:rPr lang="es-ES" sz="1500" dirty="0">
                <a:latin typeface="VistaSansBook" panose="02000603050000020004" pitchFamily="2" charset="0"/>
              </a:rPr>
              <a:t>, quis </a:t>
            </a:r>
            <a:r>
              <a:rPr lang="es-ES" sz="1500" dirty="0" err="1">
                <a:latin typeface="VistaSansBook" panose="02000603050000020004" pitchFamily="2" charset="0"/>
              </a:rPr>
              <a:t>porttitor</a:t>
            </a:r>
            <a:r>
              <a:rPr lang="es-ES" sz="1500" dirty="0">
                <a:latin typeface="VistaSansBook" panose="02000603050000020004" pitchFamily="2" charset="0"/>
              </a:rPr>
              <a:t> mauris </a:t>
            </a:r>
            <a:r>
              <a:rPr lang="es-ES" sz="1500" dirty="0" err="1">
                <a:latin typeface="VistaSansBook" panose="02000603050000020004" pitchFamily="2" charset="0"/>
              </a:rPr>
              <a:t>venenatis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vel</a:t>
            </a:r>
            <a:r>
              <a:rPr lang="es-ES" sz="1500" dirty="0">
                <a:latin typeface="VistaSansBook" panose="02000603050000020004" pitchFamily="2" charset="0"/>
              </a:rPr>
              <a:t>. </a:t>
            </a:r>
            <a:r>
              <a:rPr lang="es-ES" sz="1500" dirty="0" err="1">
                <a:latin typeface="VistaSansBook" panose="02000603050000020004" pitchFamily="2" charset="0"/>
              </a:rPr>
              <a:t>Curabitur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elementum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quam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accumsan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erat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finibus</a:t>
            </a:r>
            <a:r>
              <a:rPr lang="es-ES" sz="1500" dirty="0">
                <a:latin typeface="VistaSansBook" panose="02000603050000020004" pitchFamily="2" charset="0"/>
              </a:rPr>
              <a:t>, </a:t>
            </a:r>
            <a:r>
              <a:rPr lang="es-ES" sz="1500" dirty="0" err="1">
                <a:latin typeface="VistaSansBook" panose="02000603050000020004" pitchFamily="2" charset="0"/>
              </a:rPr>
              <a:t>ullamcorper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cursus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lorem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tempus</a:t>
            </a:r>
            <a:r>
              <a:rPr lang="es-ES" sz="1500" dirty="0">
                <a:latin typeface="VistaSansBook" panose="02000603050000020004" pitchFamily="2" charset="0"/>
              </a:rPr>
              <a:t>. </a:t>
            </a:r>
            <a:r>
              <a:rPr lang="es-ES" sz="1500" dirty="0" err="1">
                <a:latin typeface="VistaSansBook" panose="02000603050000020004" pitchFamily="2" charset="0"/>
              </a:rPr>
              <a:t>Vivamus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elementum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risus</a:t>
            </a:r>
            <a:r>
              <a:rPr lang="es-ES" sz="1500" dirty="0">
                <a:latin typeface="VistaSansBook" panose="02000603050000020004" pitchFamily="2" charset="0"/>
              </a:rPr>
              <a:t> vitae </a:t>
            </a:r>
            <a:r>
              <a:rPr lang="es-ES" sz="1500" dirty="0" err="1">
                <a:latin typeface="VistaSansBook" panose="02000603050000020004" pitchFamily="2" charset="0"/>
              </a:rPr>
              <a:t>arcu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sagittis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vestibulum</a:t>
            </a:r>
            <a:r>
              <a:rPr lang="es-ES" sz="1500" dirty="0">
                <a:latin typeface="VistaSansBook" panose="02000603050000020004" pitchFamily="2" charset="0"/>
              </a:rPr>
              <a:t>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s-ES" sz="1500" dirty="0">
              <a:latin typeface="VistaSansBook" panose="02000603050000020004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s-ES" sz="1500" dirty="0">
                <a:latin typeface="VistaSansBook" panose="02000603050000020004" pitchFamily="2" charset="0"/>
              </a:rPr>
              <a:t>Ut </a:t>
            </a:r>
            <a:r>
              <a:rPr lang="es-ES" sz="1500" dirty="0" err="1">
                <a:latin typeface="VistaSansBook" panose="02000603050000020004" pitchFamily="2" charset="0"/>
              </a:rPr>
              <a:t>dignissim</a:t>
            </a:r>
            <a:r>
              <a:rPr lang="es-ES" sz="1500" dirty="0">
                <a:latin typeface="VistaSansBook" panose="02000603050000020004" pitchFamily="2" charset="0"/>
              </a:rPr>
              <a:t>, </a:t>
            </a:r>
            <a:r>
              <a:rPr lang="es-ES" sz="1500" dirty="0" err="1">
                <a:latin typeface="VistaSansBook" panose="02000603050000020004" pitchFamily="2" charset="0"/>
              </a:rPr>
              <a:t>risus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molestie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semper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accumsan</a:t>
            </a:r>
            <a:r>
              <a:rPr lang="es-ES" sz="1500" dirty="0">
                <a:latin typeface="VistaSansBook" panose="02000603050000020004" pitchFamily="2" charset="0"/>
              </a:rPr>
              <a:t>, </a:t>
            </a:r>
            <a:r>
              <a:rPr lang="es-ES" sz="1500" dirty="0" err="1">
                <a:latin typeface="VistaSansBook" panose="02000603050000020004" pitchFamily="2" charset="0"/>
              </a:rPr>
              <a:t>diam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nisl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ullamcorper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tellus</a:t>
            </a:r>
            <a:r>
              <a:rPr lang="es-ES" sz="1500" dirty="0">
                <a:latin typeface="VistaSansBook" panose="02000603050000020004" pitchFamily="2" charset="0"/>
              </a:rPr>
              <a:t>, a </a:t>
            </a:r>
            <a:r>
              <a:rPr lang="es-ES" sz="1500" dirty="0" err="1">
                <a:latin typeface="VistaSansBook" panose="02000603050000020004" pitchFamily="2" charset="0"/>
              </a:rPr>
              <a:t>accumsan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sapien</a:t>
            </a:r>
            <a:r>
              <a:rPr lang="es-ES" sz="1500" dirty="0">
                <a:latin typeface="VistaSansBook" panose="02000603050000020004" pitchFamily="2" charset="0"/>
              </a:rPr>
              <a:t> neque in </a:t>
            </a:r>
            <a:r>
              <a:rPr lang="es-ES" sz="1500" dirty="0" err="1">
                <a:latin typeface="VistaSansBook" panose="02000603050000020004" pitchFamily="2" charset="0"/>
              </a:rPr>
              <a:t>nisi</a:t>
            </a:r>
            <a:r>
              <a:rPr lang="es-ES" sz="1500" dirty="0">
                <a:latin typeface="VistaSansBook" panose="02000603050000020004" pitchFamily="2" charset="0"/>
              </a:rPr>
              <a:t>. </a:t>
            </a:r>
            <a:r>
              <a:rPr lang="es-ES" sz="1500" dirty="0" err="1">
                <a:latin typeface="VistaSansBook" panose="02000603050000020004" pitchFamily="2" charset="0"/>
              </a:rPr>
              <a:t>Morbi</a:t>
            </a:r>
            <a:r>
              <a:rPr lang="es-ES" sz="1500" dirty="0">
                <a:latin typeface="VistaSansBook" panose="02000603050000020004" pitchFamily="2" charset="0"/>
              </a:rPr>
              <a:t> mauris </a:t>
            </a:r>
            <a:r>
              <a:rPr lang="es-ES" sz="1500" dirty="0" err="1">
                <a:latin typeface="VistaSansBook" panose="02000603050000020004" pitchFamily="2" charset="0"/>
              </a:rPr>
              <a:t>ipsum</a:t>
            </a:r>
            <a:r>
              <a:rPr lang="es-ES" sz="1500" dirty="0">
                <a:latin typeface="VistaSansBook" panose="02000603050000020004" pitchFamily="2" charset="0"/>
              </a:rPr>
              <a:t>, </a:t>
            </a:r>
            <a:r>
              <a:rPr lang="es-ES" sz="1500" dirty="0" err="1">
                <a:latin typeface="VistaSansBook" panose="02000603050000020004" pitchFamily="2" charset="0"/>
              </a:rPr>
              <a:t>mattis</a:t>
            </a:r>
            <a:r>
              <a:rPr lang="es-ES" sz="1500" dirty="0">
                <a:latin typeface="VistaSansBook" panose="02000603050000020004" pitchFamily="2" charset="0"/>
              </a:rPr>
              <a:t> vitae </a:t>
            </a:r>
            <a:r>
              <a:rPr lang="es-ES" sz="1500" dirty="0" err="1">
                <a:latin typeface="VistaSansBook" panose="02000603050000020004" pitchFamily="2" charset="0"/>
              </a:rPr>
              <a:t>egestas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vel</a:t>
            </a:r>
            <a:r>
              <a:rPr lang="es-ES" sz="1500" dirty="0">
                <a:latin typeface="VistaSansBook" panose="02000603050000020004" pitchFamily="2" charset="0"/>
              </a:rPr>
              <a:t>, </a:t>
            </a:r>
            <a:r>
              <a:rPr lang="es-ES" sz="1500" dirty="0" err="1">
                <a:latin typeface="VistaSansBook" panose="02000603050000020004" pitchFamily="2" charset="0"/>
              </a:rPr>
              <a:t>suscipit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nec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metus</a:t>
            </a:r>
            <a:r>
              <a:rPr lang="es-ES" sz="1500" dirty="0">
                <a:latin typeface="VistaSansBook" panose="02000603050000020004" pitchFamily="2" charset="0"/>
              </a:rPr>
              <a:t>. </a:t>
            </a:r>
            <a:r>
              <a:rPr lang="es-ES" sz="1500" dirty="0" err="1">
                <a:latin typeface="VistaSansBook" panose="02000603050000020004" pitchFamily="2" charset="0"/>
              </a:rPr>
              <a:t>Etiam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aliquet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dui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tristique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dignissim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venenatis</a:t>
            </a:r>
            <a:r>
              <a:rPr lang="es-ES" sz="1500" dirty="0">
                <a:latin typeface="VistaSansBook" panose="02000603050000020004" pitchFamily="2" charset="0"/>
              </a:rPr>
              <a:t>. In </a:t>
            </a:r>
            <a:r>
              <a:rPr lang="es-ES" sz="1500" dirty="0" err="1">
                <a:latin typeface="VistaSansBook" panose="02000603050000020004" pitchFamily="2" charset="0"/>
              </a:rPr>
              <a:t>ultricies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varius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lorem</a:t>
            </a:r>
            <a:r>
              <a:rPr lang="es-ES" sz="1500" dirty="0">
                <a:latin typeface="VistaSansBook" panose="02000603050000020004" pitchFamily="2" charset="0"/>
              </a:rPr>
              <a:t>, </a:t>
            </a:r>
            <a:r>
              <a:rPr lang="es-ES" sz="1500" dirty="0" err="1">
                <a:latin typeface="VistaSansBook" panose="02000603050000020004" pitchFamily="2" charset="0"/>
              </a:rPr>
              <a:t>sit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amet</a:t>
            </a:r>
            <a:r>
              <a:rPr lang="es-ES" sz="1500" dirty="0">
                <a:latin typeface="VistaSansBook" panose="02000603050000020004" pitchFamily="2" charset="0"/>
              </a:rPr>
              <a:t> </a:t>
            </a:r>
            <a:r>
              <a:rPr lang="es-ES" sz="1500" dirty="0" err="1">
                <a:latin typeface="VistaSansBook" panose="02000603050000020004" pitchFamily="2" charset="0"/>
              </a:rPr>
              <a:t>congue</a:t>
            </a:r>
            <a:r>
              <a:rPr lang="es-ES" sz="1500" dirty="0">
                <a:latin typeface="VistaSansBook" panose="02000603050000020004" pitchFamily="2" charset="0"/>
              </a:rPr>
              <a:t> ex </a:t>
            </a:r>
            <a:r>
              <a:rPr lang="es-ES" sz="1500" dirty="0" err="1">
                <a:latin typeface="VistaSansBook" panose="02000603050000020004" pitchFamily="2" charset="0"/>
              </a:rPr>
              <a:t>venenatis</a:t>
            </a:r>
            <a:r>
              <a:rPr lang="es-ES" sz="1500" dirty="0">
                <a:latin typeface="VistaSansBook" panose="02000603050000020004" pitchFamily="2" charset="0"/>
              </a:rPr>
              <a:t> id. 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108F03EA-2F5F-4796-883B-2992F53B36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4695" y="614986"/>
            <a:ext cx="1571625" cy="523875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E47E4C4A-7C3A-4439-9181-FABDCF90A6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7412" y="600698"/>
            <a:ext cx="2162175" cy="55245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AEE3D5B7-822A-4546-A7A8-501237502B2C}"/>
              </a:ext>
            </a:extLst>
          </p:cNvPr>
          <p:cNvSpPr txBox="1">
            <a:spLocks/>
          </p:cNvSpPr>
          <p:nvPr/>
        </p:nvSpPr>
        <p:spPr>
          <a:xfrm>
            <a:off x="4993129" y="851945"/>
            <a:ext cx="2162175" cy="3135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800" dirty="0">
                <a:solidFill>
                  <a:schemeClr val="bg1"/>
                </a:solidFill>
                <a:latin typeface="VistaSansBold" panose="02000803040000020004" pitchFamily="2" charset="0"/>
              </a:rPr>
              <a:t>Enero 24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E0D9B969-C767-4ED7-BB4A-16C34E33C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9016" y="7760111"/>
            <a:ext cx="7679016" cy="1858811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8CDE4C5B-4919-4C75-9C47-C59B5BF5D8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38290" b="12084"/>
          <a:stretch/>
        </p:blipFill>
        <p:spPr>
          <a:xfrm>
            <a:off x="-62029" y="1738858"/>
            <a:ext cx="7744059" cy="2554173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08B57422-B1E2-4B82-9D22-84192C3BFB1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4341" t="23902" r="10037" b="20778"/>
          <a:stretch/>
        </p:blipFill>
        <p:spPr>
          <a:xfrm>
            <a:off x="-59016" y="7760111"/>
            <a:ext cx="3839508" cy="1858811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24EE4826-997D-4553-90F3-B7024D290A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11639550"/>
            <a:ext cx="7620000" cy="552450"/>
          </a:xfrm>
          <a:prstGeom prst="rect">
            <a:avLst/>
          </a:prstGeom>
        </p:spPr>
      </p:pic>
      <p:sp>
        <p:nvSpPr>
          <p:cNvPr id="22" name="Subtítulo 2">
            <a:extLst>
              <a:ext uri="{FF2B5EF4-FFF2-40B4-BE49-F238E27FC236}">
                <a16:creationId xmlns:a16="http://schemas.microsoft.com/office/drawing/2014/main" id="{FDE5B32B-8926-4566-B231-64068EFDB892}"/>
              </a:ext>
            </a:extLst>
          </p:cNvPr>
          <p:cNvSpPr txBox="1">
            <a:spLocks/>
          </p:cNvSpPr>
          <p:nvPr/>
        </p:nvSpPr>
        <p:spPr>
          <a:xfrm>
            <a:off x="3936535" y="7843764"/>
            <a:ext cx="3218769" cy="1641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0">
              <a:lnSpc>
                <a:spcPct val="100000"/>
              </a:lnSpc>
              <a:spcBef>
                <a:spcPts val="0"/>
              </a:spcBef>
            </a:pP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Bold" panose="02000803040000020004" pitchFamily="2" charset="0"/>
              </a:rPr>
              <a:t>Sábado 6 de enero 2024</a:t>
            </a:r>
          </a:p>
          <a:p>
            <a:pPr algn="l" defTabSz="0">
              <a:lnSpc>
                <a:spcPct val="100000"/>
              </a:lnSpc>
              <a:spcBef>
                <a:spcPts val="0"/>
              </a:spcBef>
            </a:pP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Bold" panose="02000803040000020004" pitchFamily="2" charset="0"/>
              </a:rPr>
              <a:t>17:00 pm. </a:t>
            </a:r>
          </a:p>
          <a:p>
            <a:pPr algn="l" defTabSz="0">
              <a:lnSpc>
                <a:spcPct val="100000"/>
              </a:lnSpc>
              <a:spcBef>
                <a:spcPts val="0"/>
              </a:spcBef>
            </a:pPr>
            <a:endParaRPr lang="es-ES" sz="1800" dirty="0">
              <a:solidFill>
                <a:schemeClr val="tx1">
                  <a:lumMod val="85000"/>
                  <a:lumOff val="15000"/>
                </a:schemeClr>
              </a:solidFill>
              <a:latin typeface="VistaSansBold" panose="02000803040000020004" pitchFamily="2" charset="0"/>
            </a:endParaRPr>
          </a:p>
          <a:p>
            <a:pPr algn="l" defTabSz="0">
              <a:lnSpc>
                <a:spcPct val="100000"/>
              </a:lnSpc>
              <a:spcBef>
                <a:spcPts val="0"/>
              </a:spcBef>
            </a:pPr>
            <a:r>
              <a:rPr lang="es-E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Bold" panose="02000803040000020004" pitchFamily="2" charset="0"/>
              </a:rPr>
              <a:t>Campus San Francisco</a:t>
            </a:r>
          </a:p>
          <a:p>
            <a:pPr algn="l" defTabSz="0">
              <a:lnSpc>
                <a:spcPct val="100000"/>
              </a:lnSpc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istaSansBook" panose="02000603050000020004" pitchFamily="2" charset="0"/>
              </a:rPr>
              <a:t>Manuel Montt 56, Temuco</a:t>
            </a:r>
            <a:endParaRPr lang="es-ES" sz="1800" dirty="0">
              <a:solidFill>
                <a:schemeClr val="tx1">
                  <a:lumMod val="85000"/>
                  <a:lumOff val="15000"/>
                </a:schemeClr>
              </a:solidFill>
              <a:latin typeface="VistaSansBook" panose="02000603050000020004" pitchFamily="2" charset="0"/>
            </a:endParaRP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C5EF8F2C-EA18-479A-B18D-F89CA5C717FB}"/>
              </a:ext>
            </a:extLst>
          </p:cNvPr>
          <p:cNvGrpSpPr/>
          <p:nvPr/>
        </p:nvGrpSpPr>
        <p:grpSpPr>
          <a:xfrm>
            <a:off x="2262614" y="9814194"/>
            <a:ext cx="3094770" cy="553922"/>
            <a:chOff x="2298640" y="10271807"/>
            <a:chExt cx="3094770" cy="553922"/>
          </a:xfrm>
        </p:grpSpPr>
        <p:pic>
          <p:nvPicPr>
            <p:cNvPr id="24" name="Gráfico 23">
              <a:extLst>
                <a:ext uri="{FF2B5EF4-FFF2-40B4-BE49-F238E27FC236}">
                  <a16:creationId xmlns:a16="http://schemas.microsoft.com/office/drawing/2014/main" id="{3EC581BD-2AF3-4172-A9E9-BC4A2D1BD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98640" y="10271807"/>
              <a:ext cx="3094770" cy="553922"/>
            </a:xfrm>
            <a:prstGeom prst="rect">
              <a:avLst/>
            </a:prstGeom>
          </p:spPr>
        </p:pic>
        <p:sp>
          <p:nvSpPr>
            <p:cNvPr id="23" name="Subtítulo 2">
              <a:extLst>
                <a:ext uri="{FF2B5EF4-FFF2-40B4-BE49-F238E27FC236}">
                  <a16:creationId xmlns:a16="http://schemas.microsoft.com/office/drawing/2014/main" id="{B771122C-1395-471E-AE0C-6EA92EBFCC4A}"/>
                </a:ext>
              </a:extLst>
            </p:cNvPr>
            <p:cNvSpPr txBox="1">
              <a:spLocks/>
            </p:cNvSpPr>
            <p:nvPr/>
          </p:nvSpPr>
          <p:spPr>
            <a:xfrm>
              <a:off x="2513170" y="10355462"/>
              <a:ext cx="2665710" cy="3866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761970" rtl="0" eaLnBrk="1" latinLnBrk="0" hangingPunct="1">
                <a:lnSpc>
                  <a:spcPct val="90000"/>
                </a:lnSpc>
                <a:spcBef>
                  <a:spcPts val="833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0985" indent="0" algn="ctr" defTabSz="761970" rtl="0" eaLnBrk="1" latinLnBrk="0" hangingPunct="1">
                <a:lnSpc>
                  <a:spcPct val="90000"/>
                </a:lnSpc>
                <a:spcBef>
                  <a:spcPts val="417"/>
                </a:spcBef>
                <a:buFont typeface="Arial" panose="020B0604020202020204" pitchFamily="34" charset="0"/>
                <a:buNone/>
                <a:defRPr sz="1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61970" indent="0" algn="ctr" defTabSz="761970" rtl="0" eaLnBrk="1" latinLnBrk="0" hangingPunct="1">
                <a:lnSpc>
                  <a:spcPct val="90000"/>
                </a:lnSpc>
                <a:spcBef>
                  <a:spcPts val="417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2954" indent="0" algn="ctr" defTabSz="761970" rtl="0" eaLnBrk="1" latinLnBrk="0" hangingPunct="1">
                <a:lnSpc>
                  <a:spcPct val="90000"/>
                </a:lnSpc>
                <a:spcBef>
                  <a:spcPts val="417"/>
                </a:spcBef>
                <a:buFont typeface="Arial" panose="020B0604020202020204" pitchFamily="34" charset="0"/>
                <a:buNone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23939" indent="0" algn="ctr" defTabSz="761970" rtl="0" eaLnBrk="1" latinLnBrk="0" hangingPunct="1">
                <a:lnSpc>
                  <a:spcPct val="90000"/>
                </a:lnSpc>
                <a:spcBef>
                  <a:spcPts val="417"/>
                </a:spcBef>
                <a:buFont typeface="Arial" panose="020B0604020202020204" pitchFamily="34" charset="0"/>
                <a:buNone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04924" indent="0" algn="ctr" defTabSz="761970" rtl="0" eaLnBrk="1" latinLnBrk="0" hangingPunct="1">
                <a:lnSpc>
                  <a:spcPct val="90000"/>
                </a:lnSpc>
                <a:spcBef>
                  <a:spcPts val="417"/>
                </a:spcBef>
                <a:buFont typeface="Arial" panose="020B0604020202020204" pitchFamily="34" charset="0"/>
                <a:buNone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5909" indent="0" algn="ctr" defTabSz="761970" rtl="0" eaLnBrk="1" latinLnBrk="0" hangingPunct="1">
                <a:lnSpc>
                  <a:spcPct val="90000"/>
                </a:lnSpc>
                <a:spcBef>
                  <a:spcPts val="417"/>
                </a:spcBef>
                <a:buFont typeface="Arial" panose="020B0604020202020204" pitchFamily="34" charset="0"/>
                <a:buNone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66893" indent="0" algn="ctr" defTabSz="761970" rtl="0" eaLnBrk="1" latinLnBrk="0" hangingPunct="1">
                <a:lnSpc>
                  <a:spcPct val="90000"/>
                </a:lnSpc>
                <a:spcBef>
                  <a:spcPts val="417"/>
                </a:spcBef>
                <a:buFont typeface="Arial" panose="020B0604020202020204" pitchFamily="34" charset="0"/>
                <a:buNone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47878" indent="0" algn="ctr" defTabSz="761970" rtl="0" eaLnBrk="1" latinLnBrk="0" hangingPunct="1">
                <a:lnSpc>
                  <a:spcPct val="90000"/>
                </a:lnSpc>
                <a:spcBef>
                  <a:spcPts val="417"/>
                </a:spcBef>
                <a:buFont typeface="Arial" panose="020B0604020202020204" pitchFamily="34" charset="0"/>
                <a:buNone/>
                <a:defRPr sz="13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s-ES" sz="1800" dirty="0">
                  <a:solidFill>
                    <a:schemeClr val="bg1"/>
                  </a:solidFill>
                  <a:latin typeface="VistaSansBold" panose="02000803040000020004" pitchFamily="2" charset="0"/>
                </a:rPr>
                <a:t>Confirmar asistencia</a:t>
              </a:r>
              <a:endParaRPr lang="es-ES" sz="1600" dirty="0">
                <a:solidFill>
                  <a:schemeClr val="bg1"/>
                </a:solidFill>
                <a:latin typeface="VistaSansBook" panose="02000603050000020004" pitchFamily="2" charset="0"/>
              </a:endParaRPr>
            </a:p>
          </p:txBody>
        </p:sp>
      </p:grpSp>
      <p:pic>
        <p:nvPicPr>
          <p:cNvPr id="27" name="Gráfico 26">
            <a:extLst>
              <a:ext uri="{FF2B5EF4-FFF2-40B4-BE49-F238E27FC236}">
                <a16:creationId xmlns:a16="http://schemas.microsoft.com/office/drawing/2014/main" id="{13AAB340-9255-4B43-A3B9-A5B4B77C6D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0" y="10552528"/>
            <a:ext cx="7620000" cy="1095375"/>
          </a:xfrm>
          <a:prstGeom prst="rect">
            <a:avLst/>
          </a:prstGeom>
        </p:spPr>
      </p:pic>
      <p:sp>
        <p:nvSpPr>
          <p:cNvPr id="28" name="Subtítulo 2">
            <a:extLst>
              <a:ext uri="{FF2B5EF4-FFF2-40B4-BE49-F238E27FC236}">
                <a16:creationId xmlns:a16="http://schemas.microsoft.com/office/drawing/2014/main" id="{AEAB3080-3BC7-44F3-9B19-99BE2136F1B8}"/>
              </a:ext>
            </a:extLst>
          </p:cNvPr>
          <p:cNvSpPr txBox="1">
            <a:spLocks/>
          </p:cNvSpPr>
          <p:nvPr/>
        </p:nvSpPr>
        <p:spPr>
          <a:xfrm>
            <a:off x="464696" y="10552528"/>
            <a:ext cx="6690608" cy="1095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600" dirty="0" err="1">
                <a:latin typeface="VistaSansBold" panose="02000803040000020004" pitchFamily="2" charset="0"/>
              </a:rPr>
              <a:t>Exceped</a:t>
            </a:r>
            <a:r>
              <a:rPr lang="es-ES" sz="1600" dirty="0">
                <a:latin typeface="VistaSansBold" panose="02000803040000020004" pitchFamily="2" charset="0"/>
              </a:rPr>
              <a:t> </a:t>
            </a:r>
            <a:r>
              <a:rPr lang="es-ES" sz="1600" dirty="0" err="1">
                <a:latin typeface="VistaSansBold" panose="02000803040000020004" pitchFamily="2" charset="0"/>
              </a:rPr>
              <a:t>isimendamus</a:t>
            </a:r>
            <a:endParaRPr lang="es-ES" sz="1600" dirty="0">
              <a:latin typeface="VistaSansBold" panose="02000803040000020004" pitchFamily="2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400" dirty="0" err="1">
                <a:latin typeface="VistaSansBook" panose="02000603050000020004" pitchFamily="2" charset="0"/>
              </a:rPr>
              <a:t>Iquiamus</a:t>
            </a:r>
            <a:r>
              <a:rPr lang="es-ES" sz="1400" dirty="0">
                <a:latin typeface="VistaSansBook" panose="02000603050000020004" pitchFamily="2" charset="0"/>
              </a:rPr>
              <a:t>, quis </a:t>
            </a:r>
            <a:r>
              <a:rPr lang="es-ES" sz="1400" dirty="0" err="1">
                <a:latin typeface="VistaSansBook" panose="02000603050000020004" pitchFamily="2" charset="0"/>
              </a:rPr>
              <a:t>quibus</a:t>
            </a:r>
            <a:r>
              <a:rPr lang="es-ES" sz="1400" dirty="0">
                <a:latin typeface="VistaSansBook" panose="02000603050000020004" pitchFamily="2" charset="0"/>
              </a:rPr>
              <a:t> </a:t>
            </a:r>
            <a:r>
              <a:rPr lang="es-ES" sz="1400" dirty="0" err="1">
                <a:latin typeface="VistaSansBook" panose="02000603050000020004" pitchFamily="2" charset="0"/>
              </a:rPr>
              <a:t>doluptur</a:t>
            </a:r>
            <a:r>
              <a:rPr lang="es-ES" sz="1400" dirty="0">
                <a:latin typeface="VistaSansBook" panose="02000603050000020004" pitchFamily="2" charset="0"/>
              </a:rPr>
              <a:t> </a:t>
            </a:r>
            <a:r>
              <a:rPr lang="es-ES" sz="1400" dirty="0" err="1">
                <a:latin typeface="VistaSansBook" panose="02000603050000020004" pitchFamily="2" charset="0"/>
              </a:rPr>
              <a:t>alique</a:t>
            </a:r>
            <a:r>
              <a:rPr lang="es-ES" sz="1400" dirty="0">
                <a:latin typeface="VistaSansBook" panose="02000603050000020004" pitchFamily="2" charset="0"/>
              </a:rPr>
              <a:t> </a:t>
            </a:r>
            <a:r>
              <a:rPr lang="es-ES" sz="1400" dirty="0" err="1">
                <a:latin typeface="VistaSansBook" panose="02000603050000020004" pitchFamily="2" charset="0"/>
              </a:rPr>
              <a:t>reperit</a:t>
            </a:r>
            <a:r>
              <a:rPr lang="es-ES" sz="1400" dirty="0">
                <a:latin typeface="VistaSansBook" panose="02000603050000020004" pitchFamily="2" charset="0"/>
              </a:rPr>
              <a:t> </a:t>
            </a:r>
            <a:r>
              <a:rPr lang="es-ES" sz="1400" dirty="0" err="1">
                <a:latin typeface="VistaSansBook" panose="02000603050000020004" pitchFamily="2" charset="0"/>
              </a:rPr>
              <a:t>atureiciis</a:t>
            </a:r>
            <a:r>
              <a:rPr lang="es-ES" sz="1400" dirty="0">
                <a:latin typeface="VistaSansBook" panose="02000603050000020004" pitchFamily="2" charset="0"/>
              </a:rPr>
              <a:t> ut </a:t>
            </a:r>
            <a:r>
              <a:rPr lang="es-ES" sz="1400" dirty="0" err="1">
                <a:latin typeface="VistaSansBook" panose="02000603050000020004" pitchFamily="2" charset="0"/>
              </a:rPr>
              <a:t>aliquis</a:t>
            </a:r>
            <a:r>
              <a:rPr lang="es-ES" sz="1400" dirty="0">
                <a:latin typeface="VistaSansBook" panose="02000603050000020004" pitchFamily="2" charset="0"/>
              </a:rPr>
              <a:t> </a:t>
            </a:r>
            <a:r>
              <a:rPr lang="es-ES" sz="1400" dirty="0" err="1">
                <a:latin typeface="VistaSansBook" panose="02000603050000020004" pitchFamily="2" charset="0"/>
              </a:rPr>
              <a:t>trquia</a:t>
            </a:r>
            <a:r>
              <a:rPr lang="es-ES" sz="1400" dirty="0">
                <a:latin typeface="VistaSansBook" panose="02000603050000020004" pitchFamily="2" charset="0"/>
              </a:rPr>
              <a:t> </a:t>
            </a:r>
            <a:r>
              <a:rPr lang="es-ES" sz="1400" dirty="0" err="1">
                <a:latin typeface="VistaSansBook" panose="02000603050000020004" pitchFamily="2" charset="0"/>
              </a:rPr>
              <a:t>siminci</a:t>
            </a:r>
            <a:r>
              <a:rPr lang="es-ES" sz="1400" dirty="0">
                <a:latin typeface="VistaSansBook" panose="02000603050000020004" pitchFamily="2" charset="0"/>
              </a:rPr>
              <a:t> </a:t>
            </a:r>
            <a:r>
              <a:rPr lang="es-ES" sz="1400" dirty="0" err="1">
                <a:latin typeface="VistaSansBook" panose="02000603050000020004" pitchFamily="2" charset="0"/>
              </a:rPr>
              <a:t>taquatium</a:t>
            </a:r>
            <a:r>
              <a:rPr lang="es-ES" sz="1400" dirty="0">
                <a:latin typeface="VistaSansBook" panose="02000603050000020004" pitchFamily="2" charset="0"/>
              </a:rPr>
              <a:t> </a:t>
            </a:r>
            <a:r>
              <a:rPr lang="es-ES" sz="1400" dirty="0" err="1">
                <a:latin typeface="VistaSansBook" panose="02000603050000020004" pitchFamily="2" charset="0"/>
              </a:rPr>
              <a:t>inullest</a:t>
            </a:r>
            <a:r>
              <a:rPr lang="es-ES" sz="1400" dirty="0">
                <a:latin typeface="VistaSansBook" panose="02000603050000020004" pitchFamily="2" charset="0"/>
              </a:rPr>
              <a:t> in ni </a:t>
            </a:r>
            <a:r>
              <a:rPr lang="es-ES" sz="1400" dirty="0" err="1">
                <a:latin typeface="VistaSansBook" panose="02000603050000020004" pitchFamily="2" charset="0"/>
              </a:rPr>
              <a:t>recust</a:t>
            </a:r>
            <a:r>
              <a:rPr lang="es-ES" sz="1400" dirty="0">
                <a:latin typeface="VistaSansBook" panose="02000603050000020004" pitchFamily="2" charset="0"/>
              </a:rPr>
              <a:t> </a:t>
            </a:r>
            <a:r>
              <a:rPr lang="es-ES" sz="1400" dirty="0" err="1">
                <a:latin typeface="VistaSansBook" panose="02000603050000020004" pitchFamily="2" charset="0"/>
              </a:rPr>
              <a:t>voluptatem</a:t>
            </a:r>
            <a:r>
              <a:rPr lang="es-ES" sz="1400" dirty="0">
                <a:latin typeface="VistaSansBook" panose="02000603050000020004" pitchFamily="2" charset="0"/>
              </a:rPr>
              <a:t> </a:t>
            </a:r>
            <a:r>
              <a:rPr lang="es-ES" sz="1400" b="1" i="1" dirty="0">
                <a:latin typeface="VistaSansBook" panose="02000603050000020004" pitchFamily="2" charset="0"/>
              </a:rPr>
              <a:t>contacto@uct.cl.</a:t>
            </a:r>
          </a:p>
        </p:txBody>
      </p:sp>
    </p:spTree>
    <p:extLst>
      <p:ext uri="{BB962C8B-B14F-4D97-AF65-F5344CB8AC3E}">
        <p14:creationId xmlns:p14="http://schemas.microsoft.com/office/powerpoint/2010/main" val="15724345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</TotalTime>
  <Words>159</Words>
  <Application>Microsoft Office PowerPoint</Application>
  <PresentationFormat>Personalizado</PresentationFormat>
  <Paragraphs>15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VistaSansBold</vt:lpstr>
      <vt:lpstr>VistaSansBook</vt:lpstr>
      <vt:lpstr>VistaSansSCLight</vt:lpstr>
      <vt:lpstr>Tema de Office</vt:lpstr>
      <vt:lpstr>Invitación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Nicolás Bustamante</dc:creator>
  <cp:lastModifiedBy>Nicolás Bustamante</cp:lastModifiedBy>
  <cp:revision>4</cp:revision>
  <dcterms:created xsi:type="dcterms:W3CDTF">2023-12-19T14:53:06Z</dcterms:created>
  <dcterms:modified xsi:type="dcterms:W3CDTF">2023-12-19T15:10:42Z</dcterms:modified>
</cp:coreProperties>
</file>