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620000" cy="6151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006749"/>
            <a:ext cx="6477000" cy="2141655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230995"/>
            <a:ext cx="5715000" cy="148520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00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23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27514"/>
            <a:ext cx="1643063" cy="521316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27514"/>
            <a:ext cx="4833938" cy="521316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96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7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1533621"/>
            <a:ext cx="6572250" cy="2558879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4116707"/>
            <a:ext cx="6572250" cy="134565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74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637569"/>
            <a:ext cx="3238500" cy="39031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1637569"/>
            <a:ext cx="3238500" cy="390311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60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327515"/>
            <a:ext cx="6572250" cy="1189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1507988"/>
            <a:ext cx="3223617" cy="73904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2247029"/>
            <a:ext cx="3223617" cy="33050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507988"/>
            <a:ext cx="3239493" cy="73904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247029"/>
            <a:ext cx="3239493" cy="33050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83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14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5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410104"/>
            <a:ext cx="2457648" cy="1435365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885712"/>
            <a:ext cx="3857625" cy="4371597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845469"/>
            <a:ext cx="2457648" cy="3418959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51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410104"/>
            <a:ext cx="2457648" cy="1435365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885712"/>
            <a:ext cx="3857625" cy="4371597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845469"/>
            <a:ext cx="2457648" cy="3418959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86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27515"/>
            <a:ext cx="6572250" cy="1189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637569"/>
            <a:ext cx="6572250" cy="3903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701589"/>
            <a:ext cx="1714500" cy="32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701589"/>
            <a:ext cx="2571750" cy="32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701589"/>
            <a:ext cx="1714500" cy="32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67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0C9C17A4-51F0-4BAD-BA3B-A6F8B034E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7620000" cy="1740370"/>
          </a:xfrm>
          <a:prstGeom prst="rect">
            <a:avLst/>
          </a:prstGeom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630CF3AD-32B2-4A3A-AA9D-36454EB03B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731044"/>
            <a:ext cx="7620000" cy="1420519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E571B52A-648D-45AF-89D8-9CD5F801F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96" y="1740370"/>
            <a:ext cx="6690609" cy="299067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600">
                <a:latin typeface="VistaSansBook" panose="02000603050000020004" pitchFamily="2" charset="0"/>
              </a:rPr>
              <a:t>Con mucha alegría comunicamos el nacimiento de: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600" dirty="0">
              <a:latin typeface="VistaSansBook" panose="0200060305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4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Ultricies</a:t>
            </a:r>
            <a:r>
              <a:rPr lang="es-ES" sz="24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24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Varius</a:t>
            </a:r>
            <a:r>
              <a:rPr lang="es-ES" sz="24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24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Lorem</a:t>
            </a:r>
            <a:r>
              <a:rPr lang="es-ES" sz="24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24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Ipsum</a:t>
            </a:r>
            <a:endParaRPr lang="es-ES" sz="2400" dirty="0">
              <a:solidFill>
                <a:srgbClr val="00BFCF"/>
              </a:solidFill>
              <a:latin typeface="VistaSansBlack" panose="0200060304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600" dirty="0">
                <a:latin typeface="VistaSansBook" panose="02000603050000020004" pitchFamily="2" charset="0"/>
              </a:rPr>
              <a:t>Nació: 01 de enero de 2024 | pesó: 2,9 kg. | Midió: 48 cm.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600" dirty="0">
              <a:latin typeface="VistaSansBook" panose="0200060305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600" dirty="0">
                <a:latin typeface="VistaSansBook" panose="02000603050000020004" pitchFamily="2" charset="0"/>
              </a:rPr>
              <a:t>Hijo de nuestro(a) funcionario(a) </a:t>
            </a:r>
            <a:r>
              <a:rPr lang="es-ES" sz="1600" b="1" dirty="0">
                <a:latin typeface="VistaSansBook" panose="02000603050000020004" pitchFamily="2" charset="0"/>
              </a:rPr>
              <a:t>Sr(a). </a:t>
            </a:r>
            <a:r>
              <a:rPr lang="es-ES" sz="1600" b="1" dirty="0" err="1">
                <a:latin typeface="VistaSansBook" panose="02000603050000020004" pitchFamily="2" charset="0"/>
              </a:rPr>
              <a:t>Ultricies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Varius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Lorem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Ipsum</a:t>
            </a:r>
            <a:r>
              <a:rPr lang="es-ES" sz="1600" b="1" dirty="0">
                <a:latin typeface="VistaSansBook" panose="02000603050000020004" pitchFamily="2" charset="0"/>
              </a:rPr>
              <a:t>, </a:t>
            </a:r>
            <a:r>
              <a:rPr lang="es-ES" sz="1600" dirty="0">
                <a:latin typeface="VistaSansBook" panose="02000603050000020004" pitchFamily="2" charset="0"/>
              </a:rPr>
              <a:t>Director(a) del Dpto. de Procesos Terapéuticos, y de (la) </a:t>
            </a:r>
            <a:r>
              <a:rPr lang="es-ES" sz="1600" b="1" dirty="0">
                <a:latin typeface="VistaSansBook" panose="02000603050000020004" pitchFamily="2" charset="0"/>
              </a:rPr>
              <a:t>Sr(a). </a:t>
            </a:r>
            <a:r>
              <a:rPr lang="es-ES" sz="1600" b="1" dirty="0" err="1">
                <a:latin typeface="VistaSansBook" panose="02000603050000020004" pitchFamily="2" charset="0"/>
              </a:rPr>
              <a:t>Ultricies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Varius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Lorem</a:t>
            </a:r>
            <a:r>
              <a:rPr lang="es-ES" sz="1600" b="1" dirty="0">
                <a:latin typeface="VistaSansBook" panose="02000603050000020004" pitchFamily="2" charset="0"/>
              </a:rPr>
              <a:t> </a:t>
            </a:r>
            <a:r>
              <a:rPr lang="es-ES" sz="1600" b="1" dirty="0" err="1">
                <a:latin typeface="VistaSansBook" panose="02000603050000020004" pitchFamily="2" charset="0"/>
              </a:rPr>
              <a:t>Ipsum</a:t>
            </a:r>
            <a:r>
              <a:rPr lang="es-ES" sz="1600" b="1" dirty="0">
                <a:latin typeface="VistaSansBook" panose="02000603050000020004" pitchFamily="2" charset="0"/>
              </a:rPr>
              <a:t>. </a:t>
            </a: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DE7B153E-5EA0-48BC-A192-DC7DA084D2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04025" y="5155553"/>
            <a:ext cx="1695450" cy="571500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EFC9A36D-1FDE-4BED-9365-AAE2C5236C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0525" y="5179366"/>
            <a:ext cx="1571625" cy="523875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:a16="http://schemas.microsoft.com/office/drawing/2014/main" id="{8303C6FB-BCC1-4624-A889-85DE0B6D0A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07630" y="389173"/>
            <a:ext cx="447675" cy="962025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52B14658-9A10-4C71-9680-77FD5AE879CD}"/>
              </a:ext>
            </a:extLst>
          </p:cNvPr>
          <p:cNvSpPr txBox="1">
            <a:spLocks/>
          </p:cNvSpPr>
          <p:nvPr/>
        </p:nvSpPr>
        <p:spPr>
          <a:xfrm>
            <a:off x="458720" y="389173"/>
            <a:ext cx="5784215" cy="96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latin typeface="VistaSansBookItalic" panose="02000603050000090004" pitchFamily="2" charset="0"/>
              </a:rPr>
              <a:t>“Te llenará de gozo y alegría,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latin typeface="VistaSansBookItalic" panose="02000603050000090004" pitchFamily="2" charset="0"/>
              </a:rPr>
              <a:t>y muchos se alegrarán de su nacimiento.”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200" dirty="0">
                <a:latin typeface="VistaSansBookItalic" panose="02000603050000090004" pitchFamily="2" charset="0"/>
              </a:rPr>
              <a:t>(Lucas 1, 14)</a:t>
            </a:r>
            <a:endParaRPr lang="es-ES" sz="1200" b="1" dirty="0">
              <a:latin typeface="VistaSansBookItalic" panose="0200060305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6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97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VistaSansBlack</vt:lpstr>
      <vt:lpstr>VistaSansBook</vt:lpstr>
      <vt:lpstr>VistaSansBookItalic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Nicolás Bustamante</dc:creator>
  <cp:lastModifiedBy>Nicolás Bustamante</cp:lastModifiedBy>
  <cp:revision>1</cp:revision>
  <dcterms:created xsi:type="dcterms:W3CDTF">2023-12-19T15:59:20Z</dcterms:created>
  <dcterms:modified xsi:type="dcterms:W3CDTF">2023-12-19T16:03:32Z</dcterms:modified>
</cp:coreProperties>
</file>