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620000" cy="8823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D1ED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7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44003"/>
            <a:ext cx="6477000" cy="3071824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4634289"/>
            <a:ext cx="5715000" cy="2130260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1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25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469760"/>
            <a:ext cx="1643063" cy="74773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469760"/>
            <a:ext cx="4833938" cy="747736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02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29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2199707"/>
            <a:ext cx="6572250" cy="367025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5904686"/>
            <a:ext cx="6572250" cy="193010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8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2348802"/>
            <a:ext cx="3238500" cy="55983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2348802"/>
            <a:ext cx="3238500" cy="55983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35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469762"/>
            <a:ext cx="6572250" cy="170543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2162941"/>
            <a:ext cx="3223617" cy="106002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3222965"/>
            <a:ext cx="3223617" cy="47404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2162941"/>
            <a:ext cx="3239493" cy="106002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3222965"/>
            <a:ext cx="3239493" cy="47404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67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24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60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588222"/>
            <a:ext cx="2457648" cy="205877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1270397"/>
            <a:ext cx="3857625" cy="6270280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2646998"/>
            <a:ext cx="2457648" cy="490389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65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588222"/>
            <a:ext cx="2457648" cy="205877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1270397"/>
            <a:ext cx="3857625" cy="6270280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2646998"/>
            <a:ext cx="2457648" cy="490389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28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469762"/>
            <a:ext cx="6572250" cy="170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2348802"/>
            <a:ext cx="6572250" cy="559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8177917"/>
            <a:ext cx="1714500" cy="46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970B-9F08-44DC-852A-7484CB2F1AF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8177917"/>
            <a:ext cx="2571750" cy="46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8177917"/>
            <a:ext cx="1714500" cy="46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9275-64A0-4F74-B0A0-FE498D7D4D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19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15F39A78-133F-4B07-A2C2-D28240D1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33392"/>
            <a:ext cx="7620000" cy="6537484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AA13C542-A4D2-4689-9065-49301E60E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2433" y="4269318"/>
            <a:ext cx="4648200" cy="428625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CE946D9-1191-480C-B1A0-E482549CE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7620000" cy="174037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622D0D9-34DA-4E4F-8182-18C52018A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696" y="604758"/>
            <a:ext cx="1571625" cy="5238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BDA0D64-CC4F-48C0-9589-877B18218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129" y="585708"/>
            <a:ext cx="2162175" cy="313565"/>
          </a:xfrm>
        </p:spPr>
        <p:txBody>
          <a:bodyPr anchor="ctr">
            <a:noAutofit/>
          </a:bodyPr>
          <a:lstStyle/>
          <a:p>
            <a:pPr algn="r"/>
            <a:r>
              <a:rPr lang="es-ES" sz="2400" dirty="0">
                <a:solidFill>
                  <a:srgbClr val="2E2E2E"/>
                </a:solidFill>
                <a:latin typeface="VistaSansSCLight" panose="02000603040000020004" pitchFamily="2" charset="0"/>
              </a:rPr>
              <a:t>Rectoría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49CFBD6-40DF-48B8-9F3A-56C00E60E0F0}"/>
              </a:ext>
            </a:extLst>
          </p:cNvPr>
          <p:cNvSpPr txBox="1">
            <a:spLocks/>
          </p:cNvSpPr>
          <p:nvPr/>
        </p:nvSpPr>
        <p:spPr>
          <a:xfrm>
            <a:off x="4993129" y="851945"/>
            <a:ext cx="2162175" cy="31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dirty="0">
                <a:solidFill>
                  <a:srgbClr val="2E2E2E"/>
                </a:solidFill>
                <a:latin typeface="VistaSansBold" panose="02000803040000020004" pitchFamily="2" charset="0"/>
              </a:rPr>
              <a:t>Temuco, Enero 24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01A0544-D10F-462F-B5B9-AB0940B9EF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8196" y="585708"/>
            <a:ext cx="1390650" cy="56197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4D93E982-0441-4D4B-90ED-13DB2C4654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8270875"/>
            <a:ext cx="7620000" cy="552450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3613A996-0CDC-4F13-8888-E74C7BCDB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96" y="2166933"/>
            <a:ext cx="4287927" cy="5464356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800" dirty="0" err="1">
                <a:solidFill>
                  <a:srgbClr val="4AD1ED"/>
                </a:solidFill>
                <a:latin typeface="VistaSansBold" panose="02000803040000020004" pitchFamily="2" charset="0"/>
              </a:rPr>
              <a:t>Pudit</a:t>
            </a:r>
            <a:r>
              <a:rPr lang="es-ES" sz="1800" dirty="0">
                <a:solidFill>
                  <a:srgbClr val="4AD1ED"/>
                </a:solidFill>
                <a:latin typeface="VistaSansBold" panose="02000803040000020004" pitchFamily="2" charset="0"/>
              </a:rPr>
              <a:t> </a:t>
            </a:r>
            <a:r>
              <a:rPr lang="es-ES" sz="1800" dirty="0" err="1">
                <a:solidFill>
                  <a:srgbClr val="4AD1ED"/>
                </a:solidFill>
                <a:latin typeface="VistaSansBold" panose="02000803040000020004" pitchFamily="2" charset="0"/>
              </a:rPr>
              <a:t>mincia</a:t>
            </a:r>
            <a:r>
              <a:rPr lang="es-ES" sz="1800" dirty="0">
                <a:solidFill>
                  <a:srgbClr val="4AD1ED"/>
                </a:solidFill>
                <a:latin typeface="VistaSansBold" panose="02000803040000020004" pitchFamily="2" charset="0"/>
              </a:rPr>
              <a:t> </a:t>
            </a:r>
            <a:r>
              <a:rPr lang="es-ES" sz="1800" dirty="0" err="1">
                <a:solidFill>
                  <a:srgbClr val="4AD1ED"/>
                </a:solidFill>
                <a:latin typeface="VistaSansBold" panose="02000803040000020004" pitchFamily="2" charset="0"/>
              </a:rPr>
              <a:t>suntur</a:t>
            </a:r>
            <a:r>
              <a:rPr lang="es-ES" sz="1800" dirty="0">
                <a:solidFill>
                  <a:srgbClr val="4AD1ED"/>
                </a:solidFill>
                <a:latin typeface="VistaSansBold" panose="02000803040000020004" pitchFamily="2" charset="0"/>
              </a:rPr>
              <a:t> </a:t>
            </a:r>
            <a:r>
              <a:rPr lang="es-ES" sz="1800" dirty="0" err="1">
                <a:solidFill>
                  <a:srgbClr val="4AD1ED"/>
                </a:solidFill>
                <a:latin typeface="VistaSansBold" panose="02000803040000020004" pitchFamily="2" charset="0"/>
              </a:rPr>
              <a:t>aut</a:t>
            </a:r>
            <a:r>
              <a:rPr lang="es-ES" sz="1800" dirty="0">
                <a:solidFill>
                  <a:srgbClr val="4AD1ED"/>
                </a:solidFill>
                <a:latin typeface="VistaSansBold" panose="02000803040000020004" pitchFamily="2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800" dirty="0" err="1">
                <a:solidFill>
                  <a:srgbClr val="4AD1ED"/>
                </a:solidFill>
                <a:latin typeface="VistaSansBold" panose="02000803040000020004" pitchFamily="2" charset="0"/>
              </a:rPr>
              <a:t>iunt</a:t>
            </a:r>
            <a:r>
              <a:rPr lang="es-ES" sz="1800" dirty="0">
                <a:solidFill>
                  <a:srgbClr val="4AD1ED"/>
                </a:solidFill>
                <a:latin typeface="VistaSansBold" panose="02000803040000020004" pitchFamily="2" charset="0"/>
              </a:rPr>
              <a:t> </a:t>
            </a:r>
            <a:r>
              <a:rPr lang="es-ES" sz="1800" dirty="0" err="1">
                <a:solidFill>
                  <a:srgbClr val="4AD1ED"/>
                </a:solidFill>
                <a:latin typeface="VistaSansBold" panose="02000803040000020004" pitchFamily="2" charset="0"/>
              </a:rPr>
              <a:t>enihicab</a:t>
            </a:r>
            <a:r>
              <a:rPr lang="es-ES" sz="1800" dirty="0">
                <a:solidFill>
                  <a:srgbClr val="4AD1ED"/>
                </a:solidFill>
                <a:latin typeface="VistaSansBold" panose="02000803040000020004" pitchFamily="2" charset="0"/>
              </a:rPr>
              <a:t> </a:t>
            </a:r>
            <a:r>
              <a:rPr lang="es-ES" sz="1800" dirty="0" err="1">
                <a:solidFill>
                  <a:srgbClr val="4AD1ED"/>
                </a:solidFill>
                <a:latin typeface="VistaSansBold" panose="02000803040000020004" pitchFamily="2" charset="0"/>
              </a:rPr>
              <a:t>ipienisi</a:t>
            </a:r>
            <a:endParaRPr lang="es-ES" sz="1800" dirty="0">
              <a:solidFill>
                <a:srgbClr val="4AD1ED"/>
              </a:solidFill>
              <a:latin typeface="VistaSansBook" panose="02000603050000020004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1400" i="1" dirty="0">
              <a:solidFill>
                <a:schemeClr val="bg1"/>
              </a:solidFill>
              <a:latin typeface="VistaSansAltReg" panose="02000603040000020004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Lorem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ipsum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dolor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sit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amet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,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consectetur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adipiscing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elit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.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Pellentesque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eleifend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congue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nunc in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suscipit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.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Vestibulum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nec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fringilla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tellus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.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Integer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convallis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facilisis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metus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, quis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porttitor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mauris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venenatis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vel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.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Curabitur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elementum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quam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accumsan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erat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finibus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,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ullamcorper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cursus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lorem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tempus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.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Vivamus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elementum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risus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vitae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arcu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sagittis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vestibulum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1400" i="1" dirty="0">
              <a:solidFill>
                <a:schemeClr val="bg1"/>
              </a:solidFill>
              <a:latin typeface="VistaSansAltReg" panose="02000603040000020004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Ut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dignissim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,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risus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molestie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semper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accumsan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,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diam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nisl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ullamcorper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tellus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, a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accumsan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sapien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neque in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nisi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.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Morbi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mauris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ipsum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,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mattis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vitae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egestas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vel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,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suscipit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nec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metus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.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Etiam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aliquet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dui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tristique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dignissim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VistaSansAltReg" panose="02000603040000020004" pitchFamily="2" charset="0"/>
              </a:rPr>
              <a:t>venenatis</a:t>
            </a:r>
            <a:r>
              <a:rPr lang="es-ES" sz="1400" i="1" dirty="0">
                <a:solidFill>
                  <a:schemeClr val="bg1"/>
                </a:solidFill>
                <a:latin typeface="VistaSansAltReg" panose="0200060304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392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105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VistaSansAltReg</vt:lpstr>
      <vt:lpstr>VistaSansBold</vt:lpstr>
      <vt:lpstr>VistaSansBook</vt:lpstr>
      <vt:lpstr>VistaSansSCLight</vt:lpstr>
      <vt:lpstr>Tema de Office</vt:lpstr>
      <vt:lpstr>Rectoría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Rectoría</dc:title>
  <dc:creator>Nicolás Bustamante</dc:creator>
  <cp:lastModifiedBy>Nicolás Bustamante</cp:lastModifiedBy>
  <cp:revision>2</cp:revision>
  <dcterms:created xsi:type="dcterms:W3CDTF">2023-12-19T15:11:29Z</dcterms:created>
  <dcterms:modified xsi:type="dcterms:W3CDTF">2023-12-19T15:18:02Z</dcterms:modified>
</cp:coreProperties>
</file>