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1B1"/>
    <a:srgbClr val="FF5E61"/>
    <a:srgbClr val="FCC700"/>
    <a:srgbClr val="DF84AB"/>
    <a:srgbClr val="0078BA"/>
    <a:srgbClr val="B2B2B2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istaSansSCBold" panose="02000803040000020004" pitchFamily="2" charset="0"/>
                <a:ea typeface="+mn-ea"/>
                <a:cs typeface="+mn-cs"/>
              </a:defRPr>
            </a:pPr>
            <a:r>
              <a:rPr lang="es-ES" dirty="0">
                <a:solidFill>
                  <a:schemeClr val="tx1"/>
                </a:solidFill>
                <a:latin typeface="VistaSansSCBold" panose="02000803040000020004" pitchFamily="2" charset="0"/>
              </a:rPr>
              <a:t>Título del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VistaSansSCBold" panose="02000803040000020004" pitchFamily="2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8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istaSansAltMed" panose="02000603040000020004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4-43F2-BE3E-99C037C00E8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FCC7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istaSansAltMed" panose="02000603040000020004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C4-43F2-BE3E-99C037C00E8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rgbClr val="FF5E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VistaSansAltMed" panose="02000603040000020004" pitchFamily="2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C4-43F2-BE3E-99C037C00E8D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rgbClr val="DF84A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C4-43F2-BE3E-99C037C00E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796584464"/>
        <c:axId val="796565744"/>
      </c:barChart>
      <c:catAx>
        <c:axId val="7965844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VistaSansAltMed" panose="02000603040000020004" pitchFamily="2" charset="0"/>
                <a:ea typeface="+mn-ea"/>
                <a:cs typeface="+mn-cs"/>
              </a:defRPr>
            </a:pPr>
            <a:endParaRPr lang="es-ES"/>
          </a:p>
        </c:txPr>
        <c:crossAx val="796565744"/>
        <c:crosses val="autoZero"/>
        <c:auto val="1"/>
        <c:lblAlgn val="ctr"/>
        <c:lblOffset val="100"/>
        <c:noMultiLvlLbl val="0"/>
      </c:catAx>
      <c:valAx>
        <c:axId val="7965657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658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istaSansAltMed" panose="02000603040000020004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cap="all" baseline="0" dirty="0">
                <a:effectLst/>
              </a:rPr>
              <a:t>Título del gráfico</a:t>
            </a:r>
            <a:endParaRPr lang="es-E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rgbClr val="0078BA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E8-4C4B-884B-DD902F3754CA}"/>
              </c:ext>
            </c:extLst>
          </c:dPt>
          <c:dPt>
            <c:idx val="1"/>
            <c:bubble3D val="0"/>
            <c:explosion val="25"/>
            <c:spPr>
              <a:solidFill>
                <a:srgbClr val="FF5E6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E5E8-4C4B-884B-DD902F3754CA}"/>
              </c:ext>
            </c:extLst>
          </c:dPt>
          <c:dPt>
            <c:idx val="2"/>
            <c:bubble3D val="0"/>
            <c:explosion val="17"/>
            <c:spPr>
              <a:solidFill>
                <a:srgbClr val="DF84AB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E8-4C4B-884B-DD902F3754CA}"/>
              </c:ext>
            </c:extLst>
          </c:dPt>
          <c:dPt>
            <c:idx val="3"/>
            <c:bubble3D val="0"/>
            <c:spPr>
              <a:solidFill>
                <a:srgbClr val="FCC7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E5E8-4C4B-884B-DD902F3754CA}"/>
              </c:ext>
            </c:extLst>
          </c:dPt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8-4C4B-884B-DD902F375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istaSansAltMed" panose="02000603040000020004" pitchFamily="2" charset="0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8BBC5-7296-4886-9716-66DBDE2CF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7E9E4E-4E50-4DB1-940A-2C0FBC55F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92B2C-F7A8-4D82-B023-A50B9501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8E57B8-2903-4CFA-81AB-C27B0B916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03D9A-832A-458D-BC11-319AB7B1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000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5E372-BF81-416E-A617-42E2D52B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DB1663-8092-43B9-AEF5-E9A3F4498F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FEE5C3-AA5F-4B95-B20B-095F4037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47D27-CC12-4E6F-8B63-684500EE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5AF6CD-6B38-442F-A223-39A9AB9F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37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3E20CD-9650-4ED4-A9EF-ECD62CA0B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AD8996-4C47-456A-8F1B-6775977E1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B5AD22-B1CE-46A5-B3BF-7F1D69990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FAE9DD-A2C5-420E-970D-1E19BAB0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43F2CE-F5AB-43AE-8507-FADABEB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01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11939-9BD1-4D13-BC05-E71FFCFD1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1BCCD4-7D04-47BB-9230-15BF1C1CD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FFAD0-355A-4FA4-A6D7-13B474C9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EF279B-BE69-4AE3-93E8-62AB18263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EE62A-2782-4686-9824-5515288FC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374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17A3D-E9C2-4874-A294-2D7417C3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4E0365-53BD-4E5A-8F7C-E2CDCA55D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9018B-9DC1-4B98-9565-F8F26C23B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BF8950-0D56-4BFF-88F4-1F371E2C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FA71BC-FC13-46D3-982C-7CAFBFD44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46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5B9A0A-0088-42E4-83AF-4F64CD919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E03D3-C11A-44CB-9BE9-812D7ADA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6F3FD4-05BF-4893-ABAE-9E2F2051B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6EC18-399F-48CB-8C78-30A220BB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A41A16-D325-4ADA-9D6F-1E9D81199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2FB505-8989-4351-85F4-88DC1D9F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2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F6BC0E-9F09-4233-98EA-1A5B9DEA6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3F279F-1815-47D1-A123-47D90301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01AF15-5E62-4280-A514-2FF2AA6C2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6984E6-208F-4B4C-8F30-0466B7147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A8E75E-7D94-406E-BFAC-0B0D496B6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B2494F-2EF4-4E21-B149-0A0A2928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E468E0-7A64-44D5-937D-0EA480AB5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91D7768-1059-4BDE-956E-4DA8662AB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59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CC268-0711-4850-96BD-939D896D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66128E-AB72-493F-B718-61F15AB9D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179C52-D684-48F3-9AAC-70427310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D5B6E0D-16F4-4C1A-98A1-6B99CD0EF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44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F2A7C9A-447E-4647-BF8C-33AE0004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98125A9-65ED-45CC-9F45-E8FC7AD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51C8DF-A424-41AC-AADA-95A23167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58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CBB1C-712E-4EE4-95AD-1FF03469C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AA7C0-7A6E-41F3-95EA-5B3F142E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72D52E-DE4F-4B78-8895-259C5FEA2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532D36-C303-4733-9D08-1F9FE60E4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1A77C78-93BB-4919-B28E-D9F8F56F8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8BBD2E-3E7F-45D5-B73A-D9F4528B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30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76BBC-E2C9-4FA8-ABDC-30E2F741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0ACCA1-31EE-449E-811F-45EAF9225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C62FCB-5C22-4655-90BC-3BFAC40A3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CC4481-8635-471B-93EB-F10CC0267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B995418-F635-4B1C-AB1B-C6BACA95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C31336-44C6-4465-8E8D-3D60FB85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015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B604DD-E909-4D6B-B19C-EA683A0A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8A6D1B-4A59-4219-A688-114F66DB4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7C7DE1-415C-4349-81BE-EDFFEC345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7E5B-0D9A-48A6-9DF2-4CC16DC5EF38}" type="datetimeFigureOut">
              <a:rPr lang="es-ES" smtClean="0"/>
              <a:t>19/12/2023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D23223-8882-4538-A22B-0BDB181AE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7350FD-00B7-489D-8868-8268A94CEF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A444A-80D8-4DDD-971B-E33F629FE3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35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E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4BD29-0A1B-4AC0-A012-C542677EC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39" y="1630363"/>
            <a:ext cx="9144000" cy="2387600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bg1"/>
                </a:solidFill>
                <a:latin typeface="VistaSansSCBold" panose="02000803040000020004" pitchFamily="2" charset="0"/>
              </a:rPr>
              <a:t>Titulo de </a:t>
            </a:r>
            <a:br>
              <a:rPr lang="es-ES" dirty="0">
                <a:solidFill>
                  <a:schemeClr val="bg1"/>
                </a:solidFill>
                <a:latin typeface="VistaSansSCBold" panose="02000803040000020004" pitchFamily="2" charset="0"/>
              </a:rPr>
            </a:br>
            <a:r>
              <a:rPr lang="es-ES" dirty="0">
                <a:solidFill>
                  <a:schemeClr val="bg1"/>
                </a:solidFill>
                <a:latin typeface="VistaSansSCBold" panose="02000803040000020004" pitchFamily="2" charset="0"/>
              </a:rPr>
              <a:t>Presentación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DB8B59-7AC9-4A6B-AAF2-3D4795CCE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39" y="4110038"/>
            <a:ext cx="9144000" cy="1655762"/>
          </a:xfrm>
        </p:spPr>
        <p:txBody>
          <a:bodyPr/>
          <a:lstStyle/>
          <a:p>
            <a:pPr algn="l"/>
            <a:r>
              <a:rPr lang="es-ES" dirty="0">
                <a:solidFill>
                  <a:schemeClr val="bg1"/>
                </a:solidFill>
                <a:latin typeface="VistaSansAltReg" panose="02000603040000020004" pitchFamily="2" charset="0"/>
              </a:rPr>
              <a:t>Bajada del titulo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9045BC3-8624-479A-AB6D-C21EEC131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8709" y="0"/>
            <a:ext cx="2893291" cy="2909455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88985A4-05C0-4C05-A17B-D307F40E0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39" y="474194"/>
            <a:ext cx="4512252" cy="6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BC43D3A7-9B14-477E-8250-6631744BAD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r="30794"/>
          <a:stretch/>
        </p:blipFill>
        <p:spPr>
          <a:xfrm>
            <a:off x="7484532" y="1530672"/>
            <a:ext cx="4766735" cy="532732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4B1A26-256C-4286-9B1F-CE8ACC89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1344"/>
            <a:ext cx="6375400" cy="1026391"/>
          </a:xfrm>
        </p:spPr>
        <p:txBody>
          <a:bodyPr/>
          <a:lstStyle/>
          <a:p>
            <a:r>
              <a:rPr lang="es-ES" dirty="0">
                <a:latin typeface="VistaSansSCBold" panose="02000803040000020004" pitchFamily="2" charset="0"/>
              </a:rPr>
              <a:t>Titulo </a:t>
            </a:r>
            <a:r>
              <a:rPr lang="es-ES" dirty="0" err="1">
                <a:latin typeface="VistaSansSCBold" panose="02000803040000020004" pitchFamily="2" charset="0"/>
              </a:rPr>
              <a:t>slide</a:t>
            </a:r>
            <a:endParaRPr lang="es-ES" dirty="0">
              <a:latin typeface="VistaSansSCBold" panose="02000803040000020004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13613-5FB7-47B3-9CFA-21FEE969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67735"/>
            <a:ext cx="6375400" cy="36550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Lorem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ipsum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dolor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amet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consectetur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adipiscing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elit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Ut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accumsan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ullamcorper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velit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accumsan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vehicula.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Proin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laoreet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libero vitae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lacus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pellentesque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lacinia. Mauris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tincidunt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sapien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et nunc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varius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eu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dignissim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lectus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finibus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Quisque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aliquam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amet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diam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id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sollicitudin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Aenean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quis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venenatis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lorem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vitae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viverra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massa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Nunc porta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ligula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nunc,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nec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mattis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augue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porta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amet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Nullam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bibendum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neque sed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nulla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pretium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accumsan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dictum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metus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fermentum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Ut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vel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ligula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in leo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varius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dignissim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id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eleifend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massa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Duis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ullamcorper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tincidunt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dictum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Nullam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amet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ipsum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consectetur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mollis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nibh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nec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condimentum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justo.</a:t>
            </a:r>
            <a:endParaRPr lang="es-ES" sz="1800" dirty="0">
              <a:latin typeface="VistaSansReg" panose="02000603050000020004" pitchFamily="2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EDDEFC44-23C3-4FBE-8A0B-4CB4A0061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3DCCA71A-2672-43C5-BC8D-0C5CA297C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9172" y="435191"/>
            <a:ext cx="4975924" cy="7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B64B25E-F79F-433C-AF4E-AB878D955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9640A66-E97D-4892-BBCF-DB3742ACD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72" y="435191"/>
            <a:ext cx="4975924" cy="717118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8312D3C3-750F-4863-8A7A-DA7D8E19C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172" y="1699779"/>
            <a:ext cx="10794998" cy="933353"/>
          </a:xfrm>
        </p:spPr>
        <p:txBody>
          <a:bodyPr anchor="b"/>
          <a:lstStyle/>
          <a:p>
            <a:r>
              <a:rPr lang="es-ES" dirty="0">
                <a:latin typeface="VistaSansSCBold" panose="02000803040000020004" pitchFamily="2" charset="0"/>
              </a:rPr>
              <a:t>Titulo </a:t>
            </a:r>
            <a:r>
              <a:rPr lang="es-ES" dirty="0" err="1">
                <a:latin typeface="VistaSansSCBold" panose="02000803040000020004" pitchFamily="2" charset="0"/>
              </a:rPr>
              <a:t>slide</a:t>
            </a:r>
            <a:endParaRPr lang="es-ES" dirty="0">
              <a:latin typeface="VistaSansSCBold" panose="02000803040000020004" pitchFamily="2" charset="0"/>
            </a:endParaRP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8FD45D9-E508-4ACD-A2DE-18DBA3D5F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2" y="3356770"/>
            <a:ext cx="3571010" cy="29712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Lorem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ipsum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dolor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amet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consectetur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adipiscing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elit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Ut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accumsan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ullamcorper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velit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accumsan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vehicula.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Proin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laoreet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libero vitae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lacus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pellentesque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lacinia. Mauris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tincidunt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sapien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et nunc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varius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,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eu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dignissim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lectus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finibus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. Quisque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aliquam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sit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amet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diam</a:t>
            </a:r>
            <a:r>
              <a:rPr lang="es-ES" sz="1800" b="0" i="0" dirty="0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 id </a:t>
            </a:r>
            <a:r>
              <a:rPr lang="es-ES" sz="1800" b="0" i="0" dirty="0" err="1">
                <a:solidFill>
                  <a:srgbClr val="000000"/>
                </a:solidFill>
                <a:effectLst/>
                <a:latin typeface="VistaSansReg" panose="02000603050000020004" pitchFamily="2" charset="0"/>
              </a:rPr>
              <a:t>sollicitudin</a:t>
            </a:r>
            <a:endParaRPr lang="es-ES" sz="1800" dirty="0">
              <a:latin typeface="VistaSansReg" panose="02000603050000020004" pitchFamily="2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FF86DA8-09FE-4AEA-A208-D556DE6388A8}"/>
              </a:ext>
            </a:extLst>
          </p:cNvPr>
          <p:cNvSpPr txBox="1">
            <a:spLocks/>
          </p:cNvSpPr>
          <p:nvPr/>
        </p:nvSpPr>
        <p:spPr>
          <a:xfrm>
            <a:off x="4320310" y="3356770"/>
            <a:ext cx="3571010" cy="297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Lorem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ipsum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dolor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amet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consectetur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adipiscing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Ut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ullamcorper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vehicula.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Proin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laoreet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libero vitae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lacus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pellentesque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lacinia. Mauris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tincidunt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sapien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et nunc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varius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eu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dignissim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lectus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finibus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Quisque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aliquam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amet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id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sollicitudin</a:t>
            </a:r>
            <a:endParaRPr lang="es-ES" sz="1800" dirty="0">
              <a:latin typeface="VistaSansReg" panose="02000603050000020004" pitchFamily="2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543E4A7-3641-4D61-A539-48BE953769FE}"/>
              </a:ext>
            </a:extLst>
          </p:cNvPr>
          <p:cNvSpPr txBox="1">
            <a:spLocks/>
          </p:cNvSpPr>
          <p:nvPr/>
        </p:nvSpPr>
        <p:spPr>
          <a:xfrm>
            <a:off x="8081818" y="3356770"/>
            <a:ext cx="3571010" cy="2971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Lorem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ipsum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dolor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amet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consectetur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adipiscing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Ut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ullamcorper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vehicula.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Proin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laoreet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libero vitae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lacus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pellentesque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lacinia. Mauris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tincidunt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sapien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et nunc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varius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eu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dignissim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lectus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finibus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Quisque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aliquam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amet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id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sollicitudin</a:t>
            </a:r>
            <a:endParaRPr lang="es-ES" sz="1800" dirty="0">
              <a:latin typeface="VistaSansReg" panose="02000603050000020004" pitchFamily="2" charset="0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6180840-DB47-4ED5-BCCF-457992C356C2}"/>
              </a:ext>
            </a:extLst>
          </p:cNvPr>
          <p:cNvSpPr txBox="1">
            <a:spLocks/>
          </p:cNvSpPr>
          <p:nvPr/>
        </p:nvSpPr>
        <p:spPr>
          <a:xfrm>
            <a:off x="558802" y="2701171"/>
            <a:ext cx="9144000" cy="43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>
                <a:latin typeface="VistaSansAltReg" panose="02000603040000020004" pitchFamily="2" charset="0"/>
              </a:rPr>
              <a:t>Bajada del titulo</a:t>
            </a:r>
          </a:p>
        </p:txBody>
      </p:sp>
    </p:spTree>
    <p:extLst>
      <p:ext uri="{BB962C8B-B14F-4D97-AF65-F5344CB8AC3E}">
        <p14:creationId xmlns:p14="http://schemas.microsoft.com/office/powerpoint/2010/main" val="44372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704A942-516C-4255-B5FE-74B1D94DAF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5D90156-4ECD-4461-90C7-ADAE1E77C8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72" y="435191"/>
            <a:ext cx="4975924" cy="717118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800EE3B0-5BB0-439D-B3AD-F4AA62434100}"/>
              </a:ext>
            </a:extLst>
          </p:cNvPr>
          <p:cNvSpPr txBox="1">
            <a:spLocks/>
          </p:cNvSpPr>
          <p:nvPr/>
        </p:nvSpPr>
        <p:spPr>
          <a:xfrm>
            <a:off x="8154186" y="1899138"/>
            <a:ext cx="3498642" cy="4647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Lorem</a:t>
            </a:r>
            <a:r>
              <a:rPr lang="es-ES" sz="2000" dirty="0">
                <a:solidFill>
                  <a:srgbClr val="000000"/>
                </a:solidFill>
                <a:latin typeface="VistaSansAltBold" panose="02000803040000020004" pitchFamily="2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ipsum</a:t>
            </a:r>
            <a:r>
              <a:rPr lang="es-ES" sz="2000" dirty="0">
                <a:solidFill>
                  <a:srgbClr val="000000"/>
                </a:solidFill>
                <a:latin typeface="VistaSansAltBold" panose="02000803040000020004" pitchFamily="2" charset="0"/>
              </a:rPr>
              <a:t> dolor </a:t>
            </a: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sit</a:t>
            </a:r>
            <a:r>
              <a:rPr lang="es-ES" sz="2000" dirty="0">
                <a:solidFill>
                  <a:srgbClr val="000000"/>
                </a:solidFill>
                <a:latin typeface="VistaSansAltBold" panose="02000803040000020004" pitchFamily="2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amet</a:t>
            </a:r>
            <a:endParaRPr lang="es-ES" sz="2000" dirty="0">
              <a:solidFill>
                <a:srgbClr val="000000"/>
              </a:solidFill>
              <a:latin typeface="VistaSansAltBold" panose="0200080304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Cadipiscing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Ut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ullamcorper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vehicula.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Proin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laoreet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libero vitae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lacus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pellentesque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lacinia. Mauris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tincidunt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sapien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et nunc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varius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eu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dignissim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lectus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finibus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Quisque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aliquam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amet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id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sollicitudin</a:t>
            </a:r>
            <a:endParaRPr lang="es-ES" sz="1800" dirty="0">
              <a:latin typeface="VistaSansReg" panose="02000603050000020004" pitchFamily="2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88DBC096-E77A-4C35-AC29-EA67FE71C6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799118"/>
              </p:ext>
            </p:extLst>
          </p:nvPr>
        </p:nvGraphicFramePr>
        <p:xfrm>
          <a:off x="448297" y="1875208"/>
          <a:ext cx="7470218" cy="467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9311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72A64521-6CF6-45E1-93C0-9B78EEDC5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0C502CB-ECED-4091-8B69-48A697A93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72" y="435191"/>
            <a:ext cx="4975924" cy="717118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2DF1DC95-464C-4B1E-A1A7-81D73B14EFAF}"/>
              </a:ext>
            </a:extLst>
          </p:cNvPr>
          <p:cNvSpPr txBox="1">
            <a:spLocks/>
          </p:cNvSpPr>
          <p:nvPr/>
        </p:nvSpPr>
        <p:spPr>
          <a:xfrm>
            <a:off x="8154186" y="1899138"/>
            <a:ext cx="3498642" cy="4647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Lorem</a:t>
            </a:r>
            <a:r>
              <a:rPr lang="es-ES" sz="2000" dirty="0">
                <a:solidFill>
                  <a:srgbClr val="000000"/>
                </a:solidFill>
                <a:latin typeface="VistaSansAltBold" panose="02000803040000020004" pitchFamily="2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ipsum</a:t>
            </a:r>
            <a:r>
              <a:rPr lang="es-ES" sz="2000" dirty="0">
                <a:solidFill>
                  <a:srgbClr val="000000"/>
                </a:solidFill>
                <a:latin typeface="VistaSansAltBold" panose="02000803040000020004" pitchFamily="2" charset="0"/>
              </a:rPr>
              <a:t> dolor </a:t>
            </a: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sit</a:t>
            </a:r>
            <a:r>
              <a:rPr lang="es-ES" sz="2000" dirty="0">
                <a:solidFill>
                  <a:srgbClr val="000000"/>
                </a:solidFill>
                <a:latin typeface="VistaSansAltBold" panose="02000803040000020004" pitchFamily="2" charset="0"/>
              </a:rPr>
              <a:t> </a:t>
            </a:r>
            <a:r>
              <a:rPr lang="es-ES" sz="2000" dirty="0" err="1">
                <a:solidFill>
                  <a:srgbClr val="000000"/>
                </a:solidFill>
                <a:latin typeface="VistaSansAltBold" panose="02000803040000020004" pitchFamily="2" charset="0"/>
              </a:rPr>
              <a:t>amet</a:t>
            </a:r>
            <a:endParaRPr lang="es-ES" sz="2000" dirty="0">
              <a:solidFill>
                <a:srgbClr val="000000"/>
              </a:solidFill>
              <a:latin typeface="VistaSansAltBold" panose="0200080304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Cadipiscing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Ut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ullamcorper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velit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accumsan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vehicula.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Proin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laoreet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libero vitae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lacus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pellentesque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lacinia. Mauris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tincidunt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sapien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et nunc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varius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,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eu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dignissim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lectus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finibus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. Quisque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aliquam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sit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amet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diam</a:t>
            </a:r>
            <a:r>
              <a:rPr lang="es-ES" sz="1800" dirty="0">
                <a:solidFill>
                  <a:srgbClr val="000000"/>
                </a:solidFill>
                <a:latin typeface="VistaSansReg" panose="02000603050000020004" pitchFamily="2" charset="0"/>
              </a:rPr>
              <a:t> id </a:t>
            </a:r>
            <a:r>
              <a:rPr lang="es-ES" sz="1800" dirty="0" err="1">
                <a:solidFill>
                  <a:srgbClr val="000000"/>
                </a:solidFill>
                <a:latin typeface="VistaSansReg" panose="02000603050000020004" pitchFamily="2" charset="0"/>
              </a:rPr>
              <a:t>sollicitudin</a:t>
            </a:r>
            <a:endParaRPr lang="es-ES" sz="1800" dirty="0">
              <a:latin typeface="VistaSansReg" panose="02000603050000020004" pitchFamily="2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554AFF5-6D10-4F01-9C77-43A1A7EB8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0461263"/>
              </p:ext>
            </p:extLst>
          </p:nvPr>
        </p:nvGraphicFramePr>
        <p:xfrm>
          <a:off x="539172" y="1899138"/>
          <a:ext cx="7483038" cy="4647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9399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A9E00F39-59F3-4B83-810D-6886F53FA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158750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DFACD6C-0FC9-4271-A114-516E8FB54D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172" y="435191"/>
            <a:ext cx="4975924" cy="717118"/>
          </a:xfrm>
          <a:prstGeom prst="rect">
            <a:avLst/>
          </a:prstGeom>
        </p:spPr>
      </p:pic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id="{AD47871E-E4B9-4AF2-AC4E-EFB72932D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347931"/>
              </p:ext>
            </p:extLst>
          </p:nvPr>
        </p:nvGraphicFramePr>
        <p:xfrm>
          <a:off x="799058" y="2275454"/>
          <a:ext cx="10593883" cy="3520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148">
                  <a:extLst>
                    <a:ext uri="{9D8B030D-6E8A-4147-A177-3AD203B41FA5}">
                      <a16:colId xmlns:a16="http://schemas.microsoft.com/office/drawing/2014/main" val="1168093076"/>
                    </a:ext>
                  </a:extLst>
                </a:gridCol>
                <a:gridCol w="1763747">
                  <a:extLst>
                    <a:ext uri="{9D8B030D-6E8A-4147-A177-3AD203B41FA5}">
                      <a16:colId xmlns:a16="http://schemas.microsoft.com/office/drawing/2014/main" val="837039797"/>
                    </a:ext>
                  </a:extLst>
                </a:gridCol>
                <a:gridCol w="1763747">
                  <a:extLst>
                    <a:ext uri="{9D8B030D-6E8A-4147-A177-3AD203B41FA5}">
                      <a16:colId xmlns:a16="http://schemas.microsoft.com/office/drawing/2014/main" val="2668623371"/>
                    </a:ext>
                  </a:extLst>
                </a:gridCol>
                <a:gridCol w="1763747">
                  <a:extLst>
                    <a:ext uri="{9D8B030D-6E8A-4147-A177-3AD203B41FA5}">
                      <a16:colId xmlns:a16="http://schemas.microsoft.com/office/drawing/2014/main" val="2453128656"/>
                    </a:ext>
                  </a:extLst>
                </a:gridCol>
                <a:gridCol w="1763747">
                  <a:extLst>
                    <a:ext uri="{9D8B030D-6E8A-4147-A177-3AD203B41FA5}">
                      <a16:colId xmlns:a16="http://schemas.microsoft.com/office/drawing/2014/main" val="1633535417"/>
                    </a:ext>
                  </a:extLst>
                </a:gridCol>
                <a:gridCol w="1763747">
                  <a:extLst>
                    <a:ext uri="{9D8B030D-6E8A-4147-A177-3AD203B41FA5}">
                      <a16:colId xmlns:a16="http://schemas.microsoft.com/office/drawing/2014/main" val="1982914865"/>
                    </a:ext>
                  </a:extLst>
                </a:gridCol>
              </a:tblGrid>
              <a:tr h="863571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VistaSansAltMed" panose="02000603040000020004" pitchFamily="2" charset="0"/>
                        </a:rPr>
                        <a:t>Data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>
                          <a:latin typeface="VistaSansAltMed" panose="02000603040000020004" pitchFamily="2" charset="0"/>
                        </a:rPr>
                        <a:t>Dato 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VistaSansAltMed" panose="02000603040000020004" pitchFamily="2" charset="0"/>
                        </a:rPr>
                        <a:t>Dato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VistaSansAltMed" panose="02000603040000020004" pitchFamily="2" charset="0"/>
                        </a:rPr>
                        <a:t>Dato 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VistaSansAltMed" panose="02000603040000020004" pitchFamily="2" charset="0"/>
                        </a:rPr>
                        <a:t>Dato 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VistaSansAltMed" panose="02000603040000020004" pitchFamily="2" charset="0"/>
                        </a:rPr>
                        <a:t>Dato 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71557"/>
                  </a:ext>
                </a:extLst>
              </a:tr>
              <a:tr h="86357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In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luctus</a:t>
                      </a:r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arcu</a:t>
                      </a:r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tellus</a:t>
                      </a:r>
                      <a:endParaRPr lang="es-ES" sz="1200" dirty="0">
                        <a:latin typeface="VistaSansAltBold" panose="02000803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urna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finibus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pretium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Integer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ornare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iaculis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rutrum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tortor. 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Nunc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vulputate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euismod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9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urna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finibus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pretium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Integer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ornare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iaculis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rutrum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tortor. 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Nunc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vulputate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euismod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9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urna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finibus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pretium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Integer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ornare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iaculis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rutrum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interdum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tortor. 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344481"/>
                  </a:ext>
                </a:extLst>
              </a:tr>
              <a:tr h="86357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In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luctus</a:t>
                      </a:r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arcu</a:t>
                      </a:r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tellus</a:t>
                      </a:r>
                      <a:endParaRPr lang="es-ES" sz="1200" dirty="0">
                        <a:latin typeface="VistaSansAltBold" panose="02000803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7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urna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finibus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pretium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vulputate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euismod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urna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finibus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pretium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vulputate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euismod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927348"/>
                  </a:ext>
                </a:extLst>
              </a:tr>
              <a:tr h="863571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In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luctus</a:t>
                      </a:r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arcu</a:t>
                      </a:r>
                      <a:r>
                        <a:rPr lang="es-ES" sz="1200" dirty="0">
                          <a:latin typeface="VistaSansAltBold" panose="02000803040000020004" pitchFamily="2" charset="0"/>
                        </a:rPr>
                        <a:t> </a:t>
                      </a:r>
                      <a:r>
                        <a:rPr lang="es-ES" sz="1200" dirty="0" err="1">
                          <a:latin typeface="VistaSansAltBold" panose="02000803040000020004" pitchFamily="2" charset="0"/>
                        </a:rPr>
                        <a:t>tellus</a:t>
                      </a:r>
                      <a:endParaRPr lang="es-ES" sz="1200" dirty="0">
                        <a:latin typeface="VistaSansAltBold" panose="02000803040000020004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E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urna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finibus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pretium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1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vulputate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euismod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1B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Lorem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ipsum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dolor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amet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consectetur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adipiscing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elit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Vestibulum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urna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finibus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pretium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1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Nunc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vulputate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lectus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euismod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1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posuere</a:t>
                      </a:r>
                      <a:r>
                        <a:rPr lang="es-E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s-ES" sz="1100" dirty="0">
                        <a:latin typeface="VistaSansAltMed" panose="02000603040000020004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42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06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540</Words>
  <Application>Microsoft Office PowerPoint</Application>
  <PresentationFormat>Panorámica</PresentationFormat>
  <Paragraphs>39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VistaSansAltBold</vt:lpstr>
      <vt:lpstr>VistaSansAltMed</vt:lpstr>
      <vt:lpstr>VistaSansAltReg</vt:lpstr>
      <vt:lpstr>VistaSansReg</vt:lpstr>
      <vt:lpstr>VistaSansSCBold</vt:lpstr>
      <vt:lpstr>Tema de Office</vt:lpstr>
      <vt:lpstr>Titulo de  Presentación </vt:lpstr>
      <vt:lpstr>Titulo slide</vt:lpstr>
      <vt:lpstr>Titulo slide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 Presentación</dc:title>
  <dc:creator>Nicolás Bustamante</dc:creator>
  <cp:lastModifiedBy>Nicolás Bustamante</cp:lastModifiedBy>
  <cp:revision>6</cp:revision>
  <dcterms:created xsi:type="dcterms:W3CDTF">2023-12-12T20:02:14Z</dcterms:created>
  <dcterms:modified xsi:type="dcterms:W3CDTF">2023-12-19T16:39:20Z</dcterms:modified>
</cp:coreProperties>
</file>