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8" r:id="rId3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BA"/>
    <a:srgbClr val="A3519E"/>
    <a:srgbClr val="FF5E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4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683545"/>
            <a:ext cx="874395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403057"/>
            <a:ext cx="771525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1120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58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547688"/>
            <a:ext cx="2218134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547688"/>
            <a:ext cx="6525816" cy="871775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4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87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2564609"/>
            <a:ext cx="8872538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6884197"/>
            <a:ext cx="8872538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29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2738438"/>
            <a:ext cx="4371975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2738438"/>
            <a:ext cx="4371975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054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547690"/>
            <a:ext cx="8872538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2521745"/>
            <a:ext cx="4351883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3757613"/>
            <a:ext cx="4351883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2521745"/>
            <a:ext cx="4373315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3757613"/>
            <a:ext cx="4373315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07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77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67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481140"/>
            <a:ext cx="5207794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15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481140"/>
            <a:ext cx="5207794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69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45FE7-BC00-4FBE-90E7-CE9DE4D9D8F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9730A-90E1-43F2-8E03-46BB58ADCE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803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sv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17" Type="http://schemas.openxmlformats.org/officeDocument/2006/relationships/image" Target="../media/image12.svg"/><Relationship Id="rId2" Type="http://schemas.openxmlformats.org/officeDocument/2006/relationships/image" Target="../media/image1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16.svg"/><Relationship Id="rId1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áfico 27">
            <a:extLst>
              <a:ext uri="{FF2B5EF4-FFF2-40B4-BE49-F238E27FC236}">
                <a16:creationId xmlns:a16="http://schemas.microsoft.com/office/drawing/2014/main" id="{340C26E8-A93E-46D8-A903-C0F372B70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76" t="1180" r="5348" b="3934"/>
          <a:stretch/>
        </p:blipFill>
        <p:spPr>
          <a:xfrm>
            <a:off x="0" y="1683298"/>
            <a:ext cx="10300643" cy="7006673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8313BAAB-85E3-4301-9C87-93687964C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6907" y="-26348"/>
            <a:ext cx="10440815" cy="178847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286BD72-66A3-43F9-A9EE-F498A6AFBE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5548" y="-26348"/>
            <a:ext cx="1447800" cy="14478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C2CE254-9279-420D-8380-5F2A188B1F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57663" y="547687"/>
            <a:ext cx="1971675" cy="66675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05C74195-3D38-496B-8AB7-06C78612BA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8639175"/>
            <a:ext cx="10287000" cy="164782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33FF4269-B765-4F56-92E4-202CBB690F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9572" y="9088436"/>
            <a:ext cx="800100" cy="800100"/>
          </a:xfrm>
          <a:prstGeom prst="rect">
            <a:avLst/>
          </a:prstGeom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C327C1B0-79BC-418E-8131-4041DBC02520}"/>
              </a:ext>
            </a:extLst>
          </p:cNvPr>
          <p:cNvCxnSpPr>
            <a:cxnSpLocks/>
          </p:cNvCxnSpPr>
          <p:nvPr/>
        </p:nvCxnSpPr>
        <p:spPr>
          <a:xfrm>
            <a:off x="1866900" y="8980486"/>
            <a:ext cx="0" cy="101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D96A676-7646-4687-80A2-6ECE13F01894}"/>
              </a:ext>
            </a:extLst>
          </p:cNvPr>
          <p:cNvSpPr txBox="1"/>
          <p:nvPr/>
        </p:nvSpPr>
        <p:spPr>
          <a:xfrm>
            <a:off x="1993901" y="8888322"/>
            <a:ext cx="744352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latin typeface="VistaSansBlack" panose="02000603040000020004" pitchFamily="2" charset="0"/>
              </a:rPr>
              <a:t>Título carrusel de fotografías aquí…</a:t>
            </a:r>
          </a:p>
        </p:txBody>
      </p:sp>
    </p:spTree>
    <p:extLst>
      <p:ext uri="{BB962C8B-B14F-4D97-AF65-F5344CB8AC3E}">
        <p14:creationId xmlns:p14="http://schemas.microsoft.com/office/powerpoint/2010/main" val="3301707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áfico 18">
            <a:extLst>
              <a:ext uri="{FF2B5EF4-FFF2-40B4-BE49-F238E27FC236}">
                <a16:creationId xmlns:a16="http://schemas.microsoft.com/office/drawing/2014/main" id="{BD29C36B-C6D9-4460-ABE2-A5525F1A6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11" t="1054" r="4291" b="2508"/>
          <a:stretch/>
        </p:blipFill>
        <p:spPr>
          <a:xfrm>
            <a:off x="-1" y="1762124"/>
            <a:ext cx="10300645" cy="726281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519AC08-E2FC-4ADB-BD82-AC296C495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0287000" cy="176212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E6EB5857-721C-4797-A1B4-9FFAFFA1E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2848" y="-13648"/>
            <a:ext cx="1447800" cy="14478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D223CD9-F2BC-457A-9F43-28FF4F0115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3835" y="547687"/>
            <a:ext cx="1971675" cy="66675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A3544E2-F230-4562-B081-AF752ECC7D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18618" y="528637"/>
            <a:ext cx="9525" cy="704850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7AFB0375-C974-4E65-868B-F32E06D9C3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11251" y="547687"/>
            <a:ext cx="2047875" cy="66675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EE8A89CE-641F-43FC-B172-9E10F872F9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8639175"/>
            <a:ext cx="10287000" cy="164782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F5E104B3-8022-4B2A-BFDE-1F72A7D692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49572" y="9088436"/>
            <a:ext cx="800100" cy="800100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CD5E5EA0-168B-45C8-A0F3-7A56D368C39F}"/>
              </a:ext>
            </a:extLst>
          </p:cNvPr>
          <p:cNvCxnSpPr>
            <a:cxnSpLocks/>
          </p:cNvCxnSpPr>
          <p:nvPr/>
        </p:nvCxnSpPr>
        <p:spPr>
          <a:xfrm>
            <a:off x="1866900" y="8980486"/>
            <a:ext cx="0" cy="1016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314CE42-9C87-4630-8F33-C8A8E1BC51E4}"/>
              </a:ext>
            </a:extLst>
          </p:cNvPr>
          <p:cNvSpPr txBox="1"/>
          <p:nvPr/>
        </p:nvSpPr>
        <p:spPr>
          <a:xfrm>
            <a:off x="1993901" y="8888322"/>
            <a:ext cx="744352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latin typeface="VistaSansBlack" panose="02000603040000020004" pitchFamily="2" charset="0"/>
              </a:rPr>
              <a:t>Conmemoración de los 30 años de la carrera de Pedagogía </a:t>
            </a:r>
          </a:p>
        </p:txBody>
      </p:sp>
    </p:spTree>
    <p:extLst>
      <p:ext uri="{BB962C8B-B14F-4D97-AF65-F5344CB8AC3E}">
        <p14:creationId xmlns:p14="http://schemas.microsoft.com/office/powerpoint/2010/main" val="11551123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</TotalTime>
  <Words>16</Words>
  <Application>Microsoft Office PowerPoint</Application>
  <PresentationFormat>Personalizado</PresentationFormat>
  <Paragraphs>2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VistaSansBlack</vt:lpstr>
      <vt:lpstr>Tema de Office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Vivamus tincidunt enim odio</dc:title>
  <dc:creator>Nicolás Bustamante</dc:creator>
  <cp:lastModifiedBy>Nicolás Bustamante</cp:lastModifiedBy>
  <cp:revision>7</cp:revision>
  <dcterms:created xsi:type="dcterms:W3CDTF">2023-12-19T13:18:43Z</dcterms:created>
  <dcterms:modified xsi:type="dcterms:W3CDTF">2023-12-19T14:47:31Z</dcterms:modified>
</cp:coreProperties>
</file>