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</p:sldIdLst>
  <p:sldSz cx="10287000" cy="10287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3519E"/>
    <a:srgbClr val="FF5E6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70" d="100"/>
          <a:sy n="70" d="100"/>
        </p:scale>
        <p:origin x="2568" y="27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1525" y="1683545"/>
            <a:ext cx="8743950" cy="3581400"/>
          </a:xfrm>
        </p:spPr>
        <p:txBody>
          <a:bodyPr anchor="b"/>
          <a:lstStyle>
            <a:lvl1pPr algn="ctr">
              <a:defRPr sz="675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85875" y="5403057"/>
            <a:ext cx="7715250" cy="2483643"/>
          </a:xfrm>
        </p:spPr>
        <p:txBody>
          <a:bodyPr/>
          <a:lstStyle>
            <a:lvl1pPr marL="0" indent="0" algn="ctr">
              <a:buNone/>
              <a:defRPr sz="2700"/>
            </a:lvl1pPr>
            <a:lvl2pPr marL="514350" indent="0" algn="ctr">
              <a:buNone/>
              <a:defRPr sz="2250"/>
            </a:lvl2pPr>
            <a:lvl3pPr marL="1028700" indent="0" algn="ctr">
              <a:buNone/>
              <a:defRPr sz="2025"/>
            </a:lvl3pPr>
            <a:lvl4pPr marL="1543050" indent="0" algn="ctr">
              <a:buNone/>
              <a:defRPr sz="1800"/>
            </a:lvl4pPr>
            <a:lvl5pPr marL="2057400" indent="0" algn="ctr">
              <a:buNone/>
              <a:defRPr sz="1800"/>
            </a:lvl5pPr>
            <a:lvl6pPr marL="2571750" indent="0" algn="ctr">
              <a:buNone/>
              <a:defRPr sz="1800"/>
            </a:lvl6pPr>
            <a:lvl7pPr marL="3086100" indent="0" algn="ctr">
              <a:buNone/>
              <a:defRPr sz="1800"/>
            </a:lvl7pPr>
            <a:lvl8pPr marL="3600450" indent="0" algn="ctr">
              <a:buNone/>
              <a:defRPr sz="1800"/>
            </a:lvl8pPr>
            <a:lvl9pPr marL="4114800" indent="0" algn="ctr">
              <a:buNone/>
              <a:defRPr sz="18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45FE7-BC00-4FBE-90E7-CE9DE4D9D8FF}" type="datetimeFigureOut">
              <a:rPr lang="es-ES" smtClean="0"/>
              <a:t>19/12/2023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9730A-90E1-43F2-8E03-46BB58ADCEC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611208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45FE7-BC00-4FBE-90E7-CE9DE4D9D8FF}" type="datetimeFigureOut">
              <a:rPr lang="es-ES" smtClean="0"/>
              <a:t>19/12/2023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9730A-90E1-43F2-8E03-46BB58ADCEC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895872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61635" y="547688"/>
            <a:ext cx="2218134" cy="8717757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07232" y="547688"/>
            <a:ext cx="6525816" cy="8717757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45FE7-BC00-4FBE-90E7-CE9DE4D9D8FF}" type="datetimeFigureOut">
              <a:rPr lang="es-ES" smtClean="0"/>
              <a:t>19/12/2023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9730A-90E1-43F2-8E03-46BB58ADCEC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04523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45FE7-BC00-4FBE-90E7-CE9DE4D9D8FF}" type="datetimeFigureOut">
              <a:rPr lang="es-ES" smtClean="0"/>
              <a:t>19/12/2023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9730A-90E1-43F2-8E03-46BB58ADCEC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738787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1874" y="2564609"/>
            <a:ext cx="8872538" cy="4279106"/>
          </a:xfrm>
        </p:spPr>
        <p:txBody>
          <a:bodyPr anchor="b"/>
          <a:lstStyle>
            <a:lvl1pPr>
              <a:defRPr sz="675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1874" y="6884197"/>
            <a:ext cx="8872538" cy="2250281"/>
          </a:xfrm>
        </p:spPr>
        <p:txBody>
          <a:bodyPr/>
          <a:lstStyle>
            <a:lvl1pPr marL="0" indent="0">
              <a:buNone/>
              <a:defRPr sz="2700">
                <a:solidFill>
                  <a:schemeClr val="tx1"/>
                </a:solidFill>
              </a:defRPr>
            </a:lvl1pPr>
            <a:lvl2pPr marL="514350" indent="0">
              <a:buNone/>
              <a:defRPr sz="2250">
                <a:solidFill>
                  <a:schemeClr val="tx1">
                    <a:tint val="75000"/>
                  </a:schemeClr>
                </a:solidFill>
              </a:defRPr>
            </a:lvl2pPr>
            <a:lvl3pPr marL="1028700" indent="0">
              <a:buNone/>
              <a:defRPr sz="2025">
                <a:solidFill>
                  <a:schemeClr val="tx1">
                    <a:tint val="75000"/>
                  </a:schemeClr>
                </a:solidFill>
              </a:defRPr>
            </a:lvl3pPr>
            <a:lvl4pPr marL="154305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4pPr>
            <a:lvl5pPr marL="2057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5pPr>
            <a:lvl6pPr marL="257175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6pPr>
            <a:lvl7pPr marL="30861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7pPr>
            <a:lvl8pPr marL="360045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8pPr>
            <a:lvl9pPr marL="41148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45FE7-BC00-4FBE-90E7-CE9DE4D9D8FF}" type="datetimeFigureOut">
              <a:rPr lang="es-ES" smtClean="0"/>
              <a:t>19/12/2023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9730A-90E1-43F2-8E03-46BB58ADCEC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02924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07231" y="2738438"/>
            <a:ext cx="4371975" cy="6527007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07794" y="2738438"/>
            <a:ext cx="4371975" cy="6527007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45FE7-BC00-4FBE-90E7-CE9DE4D9D8FF}" type="datetimeFigureOut">
              <a:rPr lang="es-ES" smtClean="0"/>
              <a:t>19/12/2023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9730A-90E1-43F2-8E03-46BB58ADCEC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605459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71" y="547690"/>
            <a:ext cx="8872538" cy="198834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8572" y="2521745"/>
            <a:ext cx="4351883" cy="1235868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14350" indent="0">
              <a:buNone/>
              <a:defRPr sz="2250" b="1"/>
            </a:lvl2pPr>
            <a:lvl3pPr marL="1028700" indent="0">
              <a:buNone/>
              <a:defRPr sz="2025" b="1"/>
            </a:lvl3pPr>
            <a:lvl4pPr marL="1543050" indent="0">
              <a:buNone/>
              <a:defRPr sz="1800" b="1"/>
            </a:lvl4pPr>
            <a:lvl5pPr marL="2057400" indent="0">
              <a:buNone/>
              <a:defRPr sz="1800" b="1"/>
            </a:lvl5pPr>
            <a:lvl6pPr marL="2571750" indent="0">
              <a:buNone/>
              <a:defRPr sz="1800" b="1"/>
            </a:lvl6pPr>
            <a:lvl7pPr marL="3086100" indent="0">
              <a:buNone/>
              <a:defRPr sz="1800" b="1"/>
            </a:lvl7pPr>
            <a:lvl8pPr marL="3600450" indent="0">
              <a:buNone/>
              <a:defRPr sz="1800" b="1"/>
            </a:lvl8pPr>
            <a:lvl9pPr marL="4114800" indent="0">
              <a:buNone/>
              <a:defRPr sz="18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08572" y="3757613"/>
            <a:ext cx="4351883" cy="5526882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07794" y="2521745"/>
            <a:ext cx="4373315" cy="1235868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14350" indent="0">
              <a:buNone/>
              <a:defRPr sz="2250" b="1"/>
            </a:lvl2pPr>
            <a:lvl3pPr marL="1028700" indent="0">
              <a:buNone/>
              <a:defRPr sz="2025" b="1"/>
            </a:lvl3pPr>
            <a:lvl4pPr marL="1543050" indent="0">
              <a:buNone/>
              <a:defRPr sz="1800" b="1"/>
            </a:lvl4pPr>
            <a:lvl5pPr marL="2057400" indent="0">
              <a:buNone/>
              <a:defRPr sz="1800" b="1"/>
            </a:lvl5pPr>
            <a:lvl6pPr marL="2571750" indent="0">
              <a:buNone/>
              <a:defRPr sz="1800" b="1"/>
            </a:lvl6pPr>
            <a:lvl7pPr marL="3086100" indent="0">
              <a:buNone/>
              <a:defRPr sz="1800" b="1"/>
            </a:lvl7pPr>
            <a:lvl8pPr marL="3600450" indent="0">
              <a:buNone/>
              <a:defRPr sz="1800" b="1"/>
            </a:lvl8pPr>
            <a:lvl9pPr marL="4114800" indent="0">
              <a:buNone/>
              <a:defRPr sz="18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07794" y="3757613"/>
            <a:ext cx="4373315" cy="5526882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45FE7-BC00-4FBE-90E7-CE9DE4D9D8FF}" type="datetimeFigureOut">
              <a:rPr lang="es-ES" smtClean="0"/>
              <a:t>19/12/2023</a:t>
            </a:fld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9730A-90E1-43F2-8E03-46BB58ADCEC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59070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45FE7-BC00-4FBE-90E7-CE9DE4D9D8FF}" type="datetimeFigureOut">
              <a:rPr lang="es-ES" smtClean="0"/>
              <a:t>19/12/2023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9730A-90E1-43F2-8E03-46BB58ADCEC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277704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45FE7-BC00-4FBE-90E7-CE9DE4D9D8FF}" type="datetimeFigureOut">
              <a:rPr lang="es-ES" smtClean="0"/>
              <a:t>19/12/2023</a:t>
            </a:fld>
            <a:endParaRPr lang="es-E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9730A-90E1-43F2-8E03-46BB58ADCEC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586790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71" y="685800"/>
            <a:ext cx="3317825" cy="2400300"/>
          </a:xfrm>
        </p:spPr>
        <p:txBody>
          <a:bodyPr anchor="b"/>
          <a:lstStyle>
            <a:lvl1pPr>
              <a:defRPr sz="36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73315" y="1481140"/>
            <a:ext cx="5207794" cy="7310438"/>
          </a:xfrm>
        </p:spPr>
        <p:txBody>
          <a:bodyPr/>
          <a:lstStyle>
            <a:lvl1pPr>
              <a:defRPr sz="3600"/>
            </a:lvl1pPr>
            <a:lvl2pPr>
              <a:defRPr sz="3150"/>
            </a:lvl2pPr>
            <a:lvl3pPr>
              <a:defRPr sz="2700"/>
            </a:lvl3pPr>
            <a:lvl4pPr>
              <a:defRPr sz="2250"/>
            </a:lvl4pPr>
            <a:lvl5pPr>
              <a:defRPr sz="2250"/>
            </a:lvl5pPr>
            <a:lvl6pPr>
              <a:defRPr sz="2250"/>
            </a:lvl6pPr>
            <a:lvl7pPr>
              <a:defRPr sz="2250"/>
            </a:lvl7pPr>
            <a:lvl8pPr>
              <a:defRPr sz="2250"/>
            </a:lvl8pPr>
            <a:lvl9pPr>
              <a:defRPr sz="225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71" y="3086100"/>
            <a:ext cx="3317825" cy="5717382"/>
          </a:xfrm>
        </p:spPr>
        <p:txBody>
          <a:bodyPr/>
          <a:lstStyle>
            <a:lvl1pPr marL="0" indent="0">
              <a:buNone/>
              <a:defRPr sz="1800"/>
            </a:lvl1pPr>
            <a:lvl2pPr marL="514350" indent="0">
              <a:buNone/>
              <a:defRPr sz="1575"/>
            </a:lvl2pPr>
            <a:lvl3pPr marL="1028700" indent="0">
              <a:buNone/>
              <a:defRPr sz="1350"/>
            </a:lvl3pPr>
            <a:lvl4pPr marL="1543050" indent="0">
              <a:buNone/>
              <a:defRPr sz="1125"/>
            </a:lvl4pPr>
            <a:lvl5pPr marL="2057400" indent="0">
              <a:buNone/>
              <a:defRPr sz="1125"/>
            </a:lvl5pPr>
            <a:lvl6pPr marL="2571750" indent="0">
              <a:buNone/>
              <a:defRPr sz="1125"/>
            </a:lvl6pPr>
            <a:lvl7pPr marL="3086100" indent="0">
              <a:buNone/>
              <a:defRPr sz="1125"/>
            </a:lvl7pPr>
            <a:lvl8pPr marL="3600450" indent="0">
              <a:buNone/>
              <a:defRPr sz="1125"/>
            </a:lvl8pPr>
            <a:lvl9pPr marL="4114800" indent="0">
              <a:buNone/>
              <a:defRPr sz="1125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45FE7-BC00-4FBE-90E7-CE9DE4D9D8FF}" type="datetimeFigureOut">
              <a:rPr lang="es-ES" smtClean="0"/>
              <a:t>19/12/2023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9730A-90E1-43F2-8E03-46BB58ADCEC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061550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71" y="685800"/>
            <a:ext cx="3317825" cy="2400300"/>
          </a:xfrm>
        </p:spPr>
        <p:txBody>
          <a:bodyPr anchor="b"/>
          <a:lstStyle>
            <a:lvl1pPr>
              <a:defRPr sz="36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373315" y="1481140"/>
            <a:ext cx="5207794" cy="7310438"/>
          </a:xfrm>
        </p:spPr>
        <p:txBody>
          <a:bodyPr anchor="t"/>
          <a:lstStyle>
            <a:lvl1pPr marL="0" indent="0">
              <a:buNone/>
              <a:defRPr sz="3600"/>
            </a:lvl1pPr>
            <a:lvl2pPr marL="514350" indent="0">
              <a:buNone/>
              <a:defRPr sz="3150"/>
            </a:lvl2pPr>
            <a:lvl3pPr marL="1028700" indent="0">
              <a:buNone/>
              <a:defRPr sz="2700"/>
            </a:lvl3pPr>
            <a:lvl4pPr marL="1543050" indent="0">
              <a:buNone/>
              <a:defRPr sz="2250"/>
            </a:lvl4pPr>
            <a:lvl5pPr marL="2057400" indent="0">
              <a:buNone/>
              <a:defRPr sz="2250"/>
            </a:lvl5pPr>
            <a:lvl6pPr marL="2571750" indent="0">
              <a:buNone/>
              <a:defRPr sz="2250"/>
            </a:lvl6pPr>
            <a:lvl7pPr marL="3086100" indent="0">
              <a:buNone/>
              <a:defRPr sz="2250"/>
            </a:lvl7pPr>
            <a:lvl8pPr marL="3600450" indent="0">
              <a:buNone/>
              <a:defRPr sz="2250"/>
            </a:lvl8pPr>
            <a:lvl9pPr marL="4114800" indent="0">
              <a:buNone/>
              <a:defRPr sz="225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71" y="3086100"/>
            <a:ext cx="3317825" cy="5717382"/>
          </a:xfrm>
        </p:spPr>
        <p:txBody>
          <a:bodyPr/>
          <a:lstStyle>
            <a:lvl1pPr marL="0" indent="0">
              <a:buNone/>
              <a:defRPr sz="1800"/>
            </a:lvl1pPr>
            <a:lvl2pPr marL="514350" indent="0">
              <a:buNone/>
              <a:defRPr sz="1575"/>
            </a:lvl2pPr>
            <a:lvl3pPr marL="1028700" indent="0">
              <a:buNone/>
              <a:defRPr sz="1350"/>
            </a:lvl3pPr>
            <a:lvl4pPr marL="1543050" indent="0">
              <a:buNone/>
              <a:defRPr sz="1125"/>
            </a:lvl4pPr>
            <a:lvl5pPr marL="2057400" indent="0">
              <a:buNone/>
              <a:defRPr sz="1125"/>
            </a:lvl5pPr>
            <a:lvl6pPr marL="2571750" indent="0">
              <a:buNone/>
              <a:defRPr sz="1125"/>
            </a:lvl6pPr>
            <a:lvl7pPr marL="3086100" indent="0">
              <a:buNone/>
              <a:defRPr sz="1125"/>
            </a:lvl7pPr>
            <a:lvl8pPr marL="3600450" indent="0">
              <a:buNone/>
              <a:defRPr sz="1125"/>
            </a:lvl8pPr>
            <a:lvl9pPr marL="4114800" indent="0">
              <a:buNone/>
              <a:defRPr sz="1125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45FE7-BC00-4FBE-90E7-CE9DE4D9D8FF}" type="datetimeFigureOut">
              <a:rPr lang="es-ES" smtClean="0"/>
              <a:t>19/12/2023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9730A-90E1-43F2-8E03-46BB58ADCEC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786969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07231" y="547690"/>
            <a:ext cx="8872538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7231" y="2738438"/>
            <a:ext cx="8872538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07231" y="9534527"/>
            <a:ext cx="2314575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E45FE7-BC00-4FBE-90E7-CE9DE4D9D8FF}" type="datetimeFigureOut">
              <a:rPr lang="es-ES" smtClean="0"/>
              <a:t>19/12/2023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07569" y="9534527"/>
            <a:ext cx="3471863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265194" y="9534527"/>
            <a:ext cx="2314575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D9730A-90E1-43F2-8E03-46BB58ADCEC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080353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028700" rtl="0" eaLnBrk="1" latinLnBrk="0" hangingPunct="1">
        <a:lnSpc>
          <a:spcPct val="90000"/>
        </a:lnSpc>
        <a:spcBef>
          <a:spcPct val="0"/>
        </a:spcBef>
        <a:buNone/>
        <a:defRPr sz="495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1028700" rtl="0" eaLnBrk="1" latinLnBrk="0" hangingPunct="1">
        <a:lnSpc>
          <a:spcPct val="90000"/>
        </a:lnSpc>
        <a:spcBef>
          <a:spcPts val="1125"/>
        </a:spcBef>
        <a:buFont typeface="Arial" panose="020B0604020202020204" pitchFamily="34" charset="0"/>
        <a:buChar char="•"/>
        <a:defRPr sz="3150" kern="1200">
          <a:solidFill>
            <a:schemeClr val="tx1"/>
          </a:solidFill>
          <a:latin typeface="+mn-lt"/>
          <a:ea typeface="+mn-ea"/>
          <a:cs typeface="+mn-cs"/>
        </a:defRPr>
      </a:lvl1pPr>
      <a:lvl2pPr marL="771525" indent="-257175" algn="l" defTabSz="1028700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285875" indent="-257175" algn="l" defTabSz="1028700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2250" kern="1200">
          <a:solidFill>
            <a:schemeClr val="tx1"/>
          </a:solidFill>
          <a:latin typeface="+mn-lt"/>
          <a:ea typeface="+mn-ea"/>
          <a:cs typeface="+mn-cs"/>
        </a:defRPr>
      </a:lvl3pPr>
      <a:lvl4pPr marL="1800225" indent="-257175" algn="l" defTabSz="1028700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2025" kern="1200">
          <a:solidFill>
            <a:schemeClr val="tx1"/>
          </a:solidFill>
          <a:latin typeface="+mn-lt"/>
          <a:ea typeface="+mn-ea"/>
          <a:cs typeface="+mn-cs"/>
        </a:defRPr>
      </a:lvl4pPr>
      <a:lvl5pPr marL="2314575" indent="-257175" algn="l" defTabSz="1028700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2025" kern="1200">
          <a:solidFill>
            <a:schemeClr val="tx1"/>
          </a:solidFill>
          <a:latin typeface="+mn-lt"/>
          <a:ea typeface="+mn-ea"/>
          <a:cs typeface="+mn-cs"/>
        </a:defRPr>
      </a:lvl5pPr>
      <a:lvl6pPr marL="2828925" indent="-257175" algn="l" defTabSz="1028700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2025" kern="1200">
          <a:solidFill>
            <a:schemeClr val="tx1"/>
          </a:solidFill>
          <a:latin typeface="+mn-lt"/>
          <a:ea typeface="+mn-ea"/>
          <a:cs typeface="+mn-cs"/>
        </a:defRPr>
      </a:lvl6pPr>
      <a:lvl7pPr marL="3343275" indent="-257175" algn="l" defTabSz="1028700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2025" kern="1200">
          <a:solidFill>
            <a:schemeClr val="tx1"/>
          </a:solidFill>
          <a:latin typeface="+mn-lt"/>
          <a:ea typeface="+mn-ea"/>
          <a:cs typeface="+mn-cs"/>
        </a:defRPr>
      </a:lvl7pPr>
      <a:lvl8pPr marL="3857625" indent="-257175" algn="l" defTabSz="1028700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2025" kern="1200">
          <a:solidFill>
            <a:schemeClr val="tx1"/>
          </a:solidFill>
          <a:latin typeface="+mn-lt"/>
          <a:ea typeface="+mn-ea"/>
          <a:cs typeface="+mn-cs"/>
        </a:defRPr>
      </a:lvl8pPr>
      <a:lvl9pPr marL="4371975" indent="-257175" algn="l" defTabSz="1028700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202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28700" rtl="0" eaLnBrk="1" latinLnBrk="0" hangingPunct="1">
        <a:defRPr sz="2025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algn="l" defTabSz="1028700" rtl="0" eaLnBrk="1" latinLnBrk="0" hangingPunct="1">
        <a:defRPr sz="2025" kern="1200">
          <a:solidFill>
            <a:schemeClr val="tx1"/>
          </a:solidFill>
          <a:latin typeface="+mn-lt"/>
          <a:ea typeface="+mn-ea"/>
          <a:cs typeface="+mn-cs"/>
        </a:defRPr>
      </a:lvl2pPr>
      <a:lvl3pPr marL="1028700" algn="l" defTabSz="1028700" rtl="0" eaLnBrk="1" latinLnBrk="0" hangingPunct="1">
        <a:defRPr sz="2025" kern="1200">
          <a:solidFill>
            <a:schemeClr val="tx1"/>
          </a:solidFill>
          <a:latin typeface="+mn-lt"/>
          <a:ea typeface="+mn-ea"/>
          <a:cs typeface="+mn-cs"/>
        </a:defRPr>
      </a:lvl3pPr>
      <a:lvl4pPr marL="1543050" algn="l" defTabSz="1028700" rtl="0" eaLnBrk="1" latinLnBrk="0" hangingPunct="1">
        <a:defRPr sz="2025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algn="l" defTabSz="1028700" rtl="0" eaLnBrk="1" latinLnBrk="0" hangingPunct="1">
        <a:defRPr sz="2025" kern="1200">
          <a:solidFill>
            <a:schemeClr val="tx1"/>
          </a:solidFill>
          <a:latin typeface="+mn-lt"/>
          <a:ea typeface="+mn-ea"/>
          <a:cs typeface="+mn-cs"/>
        </a:defRPr>
      </a:lvl5pPr>
      <a:lvl6pPr marL="2571750" algn="l" defTabSz="1028700" rtl="0" eaLnBrk="1" latinLnBrk="0" hangingPunct="1">
        <a:defRPr sz="2025" kern="1200">
          <a:solidFill>
            <a:schemeClr val="tx1"/>
          </a:solidFill>
          <a:latin typeface="+mn-lt"/>
          <a:ea typeface="+mn-ea"/>
          <a:cs typeface="+mn-cs"/>
        </a:defRPr>
      </a:lvl6pPr>
      <a:lvl7pPr marL="3086100" algn="l" defTabSz="1028700" rtl="0" eaLnBrk="1" latinLnBrk="0" hangingPunct="1">
        <a:defRPr sz="2025" kern="1200">
          <a:solidFill>
            <a:schemeClr val="tx1"/>
          </a:solidFill>
          <a:latin typeface="+mn-lt"/>
          <a:ea typeface="+mn-ea"/>
          <a:cs typeface="+mn-cs"/>
        </a:defRPr>
      </a:lvl7pPr>
      <a:lvl8pPr marL="3600450" algn="l" defTabSz="1028700" rtl="0" eaLnBrk="1" latinLnBrk="0" hangingPunct="1">
        <a:defRPr sz="2025" kern="1200">
          <a:solidFill>
            <a:schemeClr val="tx1"/>
          </a:solidFill>
          <a:latin typeface="+mn-lt"/>
          <a:ea typeface="+mn-ea"/>
          <a:cs typeface="+mn-cs"/>
        </a:defRPr>
      </a:lvl8pPr>
      <a:lvl9pPr marL="4114800" algn="l" defTabSz="1028700" rtl="0" eaLnBrk="1" latinLnBrk="0" hangingPunct="1">
        <a:defRPr sz="202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20.svg"/><Relationship Id="rId18" Type="http://schemas.openxmlformats.org/officeDocument/2006/relationships/image" Target="../media/image25.svg"/><Relationship Id="rId3" Type="http://schemas.openxmlformats.org/officeDocument/2006/relationships/image" Target="../media/image12.svg"/><Relationship Id="rId7" Type="http://schemas.openxmlformats.org/officeDocument/2006/relationships/image" Target="../media/image16.svg"/><Relationship Id="rId12" Type="http://schemas.openxmlformats.org/officeDocument/2006/relationships/image" Target="../media/image19.png"/><Relationship Id="rId17" Type="http://schemas.openxmlformats.org/officeDocument/2006/relationships/image" Target="../media/image24.svg"/><Relationship Id="rId2" Type="http://schemas.openxmlformats.org/officeDocument/2006/relationships/image" Target="../media/image11.png"/><Relationship Id="rId16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11" Type="http://schemas.openxmlformats.org/officeDocument/2006/relationships/image" Target="../media/image18.svg"/><Relationship Id="rId5" Type="http://schemas.openxmlformats.org/officeDocument/2006/relationships/image" Target="../media/image14.svg"/><Relationship Id="rId15" Type="http://schemas.openxmlformats.org/officeDocument/2006/relationships/image" Target="../media/image22.svg"/><Relationship Id="rId10" Type="http://schemas.openxmlformats.org/officeDocument/2006/relationships/image" Target="../media/image17.png"/><Relationship Id="rId4" Type="http://schemas.openxmlformats.org/officeDocument/2006/relationships/image" Target="../media/image13.png"/><Relationship Id="rId9" Type="http://schemas.openxmlformats.org/officeDocument/2006/relationships/image" Target="../media/image6.svg"/><Relationship Id="rId14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svg"/><Relationship Id="rId3" Type="http://schemas.openxmlformats.org/officeDocument/2006/relationships/image" Target="../media/image27.svg"/><Relationship Id="rId7" Type="http://schemas.openxmlformats.org/officeDocument/2006/relationships/image" Target="../media/image31.svg"/><Relationship Id="rId12" Type="http://schemas.openxmlformats.org/officeDocument/2006/relationships/image" Target="../media/image21.png"/><Relationship Id="rId17" Type="http://schemas.openxmlformats.org/officeDocument/2006/relationships/image" Target="../media/image35.svg"/><Relationship Id="rId2" Type="http://schemas.openxmlformats.org/officeDocument/2006/relationships/image" Target="../media/image26.png"/><Relationship Id="rId16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11" Type="http://schemas.openxmlformats.org/officeDocument/2006/relationships/image" Target="../media/image20.svg"/><Relationship Id="rId5" Type="http://schemas.openxmlformats.org/officeDocument/2006/relationships/image" Target="../media/image29.svg"/><Relationship Id="rId15" Type="http://schemas.openxmlformats.org/officeDocument/2006/relationships/image" Target="../media/image33.svg"/><Relationship Id="rId10" Type="http://schemas.openxmlformats.org/officeDocument/2006/relationships/image" Target="../media/image19.png"/><Relationship Id="rId4" Type="http://schemas.openxmlformats.org/officeDocument/2006/relationships/image" Target="../media/image28.png"/><Relationship Id="rId9" Type="http://schemas.openxmlformats.org/officeDocument/2006/relationships/image" Target="../media/image18.svg"/><Relationship Id="rId14" Type="http://schemas.openxmlformats.org/officeDocument/2006/relationships/image" Target="../media/image3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35.svg"/><Relationship Id="rId3" Type="http://schemas.openxmlformats.org/officeDocument/2006/relationships/image" Target="../media/image37.svg"/><Relationship Id="rId7" Type="http://schemas.openxmlformats.org/officeDocument/2006/relationships/image" Target="../media/image18.svg"/><Relationship Id="rId12" Type="http://schemas.openxmlformats.org/officeDocument/2006/relationships/image" Target="../media/image34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11" Type="http://schemas.openxmlformats.org/officeDocument/2006/relationships/image" Target="../media/image22.svg"/><Relationship Id="rId5" Type="http://schemas.openxmlformats.org/officeDocument/2006/relationships/image" Target="../media/image31.svg"/><Relationship Id="rId15" Type="http://schemas.openxmlformats.org/officeDocument/2006/relationships/image" Target="../media/image39.svg"/><Relationship Id="rId10" Type="http://schemas.openxmlformats.org/officeDocument/2006/relationships/image" Target="../media/image21.png"/><Relationship Id="rId4" Type="http://schemas.openxmlformats.org/officeDocument/2006/relationships/image" Target="../media/image30.png"/><Relationship Id="rId9" Type="http://schemas.openxmlformats.org/officeDocument/2006/relationships/image" Target="../media/image20.svg"/><Relationship Id="rId14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ráfico 16">
            <a:extLst>
              <a:ext uri="{FF2B5EF4-FFF2-40B4-BE49-F238E27FC236}">
                <a16:creationId xmlns:a16="http://schemas.microsoft.com/office/drawing/2014/main" id="{7A086D3D-E705-4987-BEEA-C518A45098D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5000" b="8205"/>
          <a:stretch/>
        </p:blipFill>
        <p:spPr>
          <a:xfrm>
            <a:off x="5008729" y="-40944"/>
            <a:ext cx="5330966" cy="9787190"/>
          </a:xfrm>
          <a:prstGeom prst="rect">
            <a:avLst/>
          </a:prstGeom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69092385-A0BA-4BFA-B3D6-1F6709D0C745}"/>
              </a:ext>
            </a:extLst>
          </p:cNvPr>
          <p:cNvSpPr/>
          <p:nvPr/>
        </p:nvSpPr>
        <p:spPr>
          <a:xfrm>
            <a:off x="-131892" y="-40944"/>
            <a:ext cx="5275392" cy="10287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3D544A02-F5ED-467B-A85E-65D19D69FA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2599" y="2920621"/>
            <a:ext cx="4305301" cy="1079879"/>
          </a:xfrm>
        </p:spPr>
        <p:txBody>
          <a:bodyPr anchor="t">
            <a:normAutofit/>
          </a:bodyPr>
          <a:lstStyle/>
          <a:p>
            <a:pPr algn="l"/>
            <a:r>
              <a:rPr lang="es-ES" sz="2400" b="1" dirty="0" err="1">
                <a:solidFill>
                  <a:schemeClr val="bg1"/>
                </a:solidFill>
                <a:latin typeface="VistaSansAltBold" panose="02000803040000020004" pitchFamily="2" charset="0"/>
              </a:rPr>
              <a:t>Vivamus</a:t>
            </a:r>
            <a:r>
              <a:rPr lang="es-ES" sz="2400" b="1" dirty="0">
                <a:solidFill>
                  <a:schemeClr val="bg1"/>
                </a:solidFill>
                <a:latin typeface="VistaSansAltBold" panose="02000803040000020004" pitchFamily="2" charset="0"/>
              </a:rPr>
              <a:t> </a:t>
            </a:r>
            <a:r>
              <a:rPr lang="es-ES" sz="2400" b="1" dirty="0" err="1">
                <a:solidFill>
                  <a:schemeClr val="bg1"/>
                </a:solidFill>
                <a:latin typeface="VistaSansAltBold" panose="02000803040000020004" pitchFamily="2" charset="0"/>
              </a:rPr>
              <a:t>tincidunt</a:t>
            </a:r>
            <a:br>
              <a:rPr lang="es-ES" sz="2400" b="1" dirty="0">
                <a:solidFill>
                  <a:schemeClr val="bg1"/>
                </a:solidFill>
                <a:latin typeface="VistaSansAltBold" panose="02000803040000020004" pitchFamily="2" charset="0"/>
              </a:rPr>
            </a:br>
            <a:r>
              <a:rPr lang="es-ES" sz="2400" b="1" dirty="0" err="1">
                <a:solidFill>
                  <a:schemeClr val="bg1"/>
                </a:solidFill>
                <a:latin typeface="VistaSansAltBold" panose="02000803040000020004" pitchFamily="2" charset="0"/>
              </a:rPr>
              <a:t>enim</a:t>
            </a:r>
            <a:r>
              <a:rPr lang="es-ES" sz="2400" b="1" dirty="0">
                <a:solidFill>
                  <a:schemeClr val="bg1"/>
                </a:solidFill>
                <a:latin typeface="VistaSansAltBold" panose="02000803040000020004" pitchFamily="2" charset="0"/>
              </a:rPr>
              <a:t> odio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1AD0F8F4-EB96-4887-814F-93C65F0C8D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2599" y="4000501"/>
            <a:ext cx="4203701" cy="3345654"/>
          </a:xfrm>
        </p:spPr>
        <p:txBody>
          <a:bodyPr>
            <a:normAutofit/>
          </a:bodyPr>
          <a:lstStyle/>
          <a:p>
            <a:pPr algn="l">
              <a:lnSpc>
                <a:spcPct val="100000"/>
              </a:lnSpc>
            </a:pPr>
            <a:r>
              <a:rPr lang="es-ES" sz="1800" b="1" dirty="0" err="1">
                <a:solidFill>
                  <a:schemeClr val="bg1"/>
                </a:solidFill>
                <a:latin typeface="VistaSansAltBook" panose="02000603050000020004" pitchFamily="2" charset="0"/>
              </a:rPr>
              <a:t>Lorem</a:t>
            </a:r>
            <a:r>
              <a:rPr lang="es-ES" sz="1800" b="1" dirty="0">
                <a:solidFill>
                  <a:schemeClr val="bg1"/>
                </a:solidFill>
                <a:latin typeface="VistaSansAltBook" panose="02000603050000020004" pitchFamily="2" charset="0"/>
              </a:rPr>
              <a:t> </a:t>
            </a:r>
            <a:r>
              <a:rPr lang="es-ES" sz="1800" b="1" dirty="0" err="1">
                <a:solidFill>
                  <a:schemeClr val="bg1"/>
                </a:solidFill>
                <a:latin typeface="VistaSansAltBook" panose="02000603050000020004" pitchFamily="2" charset="0"/>
              </a:rPr>
              <a:t>ipsum</a:t>
            </a:r>
            <a:r>
              <a:rPr lang="es-ES" sz="1800" b="1" dirty="0">
                <a:solidFill>
                  <a:schemeClr val="bg1"/>
                </a:solidFill>
                <a:latin typeface="VistaSansAltBook" panose="02000603050000020004" pitchFamily="2" charset="0"/>
              </a:rPr>
              <a:t> dolor </a:t>
            </a:r>
            <a:r>
              <a:rPr lang="es-ES" sz="1800" b="1" dirty="0" err="1">
                <a:solidFill>
                  <a:schemeClr val="bg1"/>
                </a:solidFill>
                <a:latin typeface="VistaSansAltBook" panose="02000603050000020004" pitchFamily="2" charset="0"/>
              </a:rPr>
              <a:t>sit</a:t>
            </a:r>
            <a:r>
              <a:rPr lang="es-ES" sz="1800" b="1" dirty="0">
                <a:solidFill>
                  <a:schemeClr val="bg1"/>
                </a:solidFill>
                <a:latin typeface="VistaSansAltBook" panose="02000603050000020004" pitchFamily="2" charset="0"/>
              </a:rPr>
              <a:t> </a:t>
            </a:r>
            <a:r>
              <a:rPr lang="es-ES" sz="1800" b="1" dirty="0" err="1">
                <a:solidFill>
                  <a:schemeClr val="bg1"/>
                </a:solidFill>
                <a:latin typeface="VistaSansAltBook" panose="02000603050000020004" pitchFamily="2" charset="0"/>
              </a:rPr>
              <a:t>amet</a:t>
            </a:r>
            <a:r>
              <a:rPr lang="es-ES" sz="1800" b="1" dirty="0">
                <a:solidFill>
                  <a:schemeClr val="bg1"/>
                </a:solidFill>
                <a:latin typeface="VistaSansAltBook" panose="02000603050000020004" pitchFamily="2" charset="0"/>
              </a:rPr>
              <a:t>, </a:t>
            </a:r>
            <a:r>
              <a:rPr lang="es-ES" sz="1800" b="1" dirty="0" err="1">
                <a:solidFill>
                  <a:schemeClr val="bg1"/>
                </a:solidFill>
                <a:latin typeface="VistaSansAltBook" panose="02000603050000020004" pitchFamily="2" charset="0"/>
              </a:rPr>
              <a:t>consectetur</a:t>
            </a:r>
            <a:r>
              <a:rPr lang="es-ES" sz="1800" b="1" dirty="0">
                <a:solidFill>
                  <a:schemeClr val="bg1"/>
                </a:solidFill>
                <a:latin typeface="VistaSansAltBook" panose="02000603050000020004" pitchFamily="2" charset="0"/>
              </a:rPr>
              <a:t> </a:t>
            </a:r>
            <a:r>
              <a:rPr lang="es-ES" sz="1800" b="1" dirty="0" err="1">
                <a:solidFill>
                  <a:schemeClr val="bg1"/>
                </a:solidFill>
                <a:latin typeface="VistaSansAltBook" panose="02000603050000020004" pitchFamily="2" charset="0"/>
              </a:rPr>
              <a:t>adipiscing</a:t>
            </a:r>
            <a:r>
              <a:rPr lang="es-ES" sz="1800" b="1" dirty="0">
                <a:solidFill>
                  <a:schemeClr val="bg1"/>
                </a:solidFill>
                <a:latin typeface="VistaSansAltBook" panose="02000603050000020004" pitchFamily="2" charset="0"/>
              </a:rPr>
              <a:t> </a:t>
            </a:r>
            <a:r>
              <a:rPr lang="es-ES" sz="1800" b="1" dirty="0" err="1">
                <a:solidFill>
                  <a:schemeClr val="bg1"/>
                </a:solidFill>
                <a:latin typeface="VistaSansAltBook" panose="02000603050000020004" pitchFamily="2" charset="0"/>
              </a:rPr>
              <a:t>elit</a:t>
            </a:r>
            <a:r>
              <a:rPr lang="es-ES" sz="1800" b="1" dirty="0">
                <a:solidFill>
                  <a:schemeClr val="bg1"/>
                </a:solidFill>
                <a:latin typeface="VistaSansAltBook" panose="02000603050000020004" pitchFamily="2" charset="0"/>
              </a:rPr>
              <a:t>. </a:t>
            </a:r>
            <a:r>
              <a:rPr lang="es-ES" sz="1800" b="1" dirty="0" err="1">
                <a:solidFill>
                  <a:schemeClr val="bg1"/>
                </a:solidFill>
                <a:latin typeface="VistaSansAltBook" panose="02000603050000020004" pitchFamily="2" charset="0"/>
              </a:rPr>
              <a:t>Duis</a:t>
            </a:r>
            <a:r>
              <a:rPr lang="es-ES" sz="1800" b="1" dirty="0">
                <a:solidFill>
                  <a:schemeClr val="bg1"/>
                </a:solidFill>
                <a:latin typeface="VistaSansAltBook" panose="02000603050000020004" pitchFamily="2" charset="0"/>
              </a:rPr>
              <a:t> </a:t>
            </a:r>
            <a:r>
              <a:rPr lang="es-ES" sz="1800" b="1" dirty="0" err="1">
                <a:solidFill>
                  <a:schemeClr val="bg1"/>
                </a:solidFill>
                <a:latin typeface="VistaSansAltBook" panose="02000603050000020004" pitchFamily="2" charset="0"/>
              </a:rPr>
              <a:t>tincidunt</a:t>
            </a:r>
            <a:r>
              <a:rPr lang="es-ES" sz="1800" b="1" dirty="0">
                <a:solidFill>
                  <a:schemeClr val="bg1"/>
                </a:solidFill>
                <a:latin typeface="VistaSansAltBook" panose="02000603050000020004" pitchFamily="2" charset="0"/>
              </a:rPr>
              <a:t> </a:t>
            </a:r>
            <a:r>
              <a:rPr lang="es-ES" sz="1800" b="1" dirty="0" err="1">
                <a:solidFill>
                  <a:schemeClr val="bg1"/>
                </a:solidFill>
                <a:latin typeface="VistaSansAltBook" panose="02000603050000020004" pitchFamily="2" charset="0"/>
              </a:rPr>
              <a:t>sapien</a:t>
            </a:r>
            <a:r>
              <a:rPr lang="es-ES" sz="1800" b="1" dirty="0">
                <a:solidFill>
                  <a:schemeClr val="bg1"/>
                </a:solidFill>
                <a:latin typeface="VistaSansAltBook" panose="02000603050000020004" pitchFamily="2" charset="0"/>
              </a:rPr>
              <a:t> id </a:t>
            </a:r>
            <a:r>
              <a:rPr lang="es-ES" sz="1800" b="1" dirty="0" err="1">
                <a:solidFill>
                  <a:schemeClr val="bg1"/>
                </a:solidFill>
                <a:latin typeface="VistaSansAltBook" panose="02000603050000020004" pitchFamily="2" charset="0"/>
              </a:rPr>
              <a:t>erat</a:t>
            </a:r>
            <a:r>
              <a:rPr lang="es-ES" sz="1800" b="1" dirty="0">
                <a:solidFill>
                  <a:schemeClr val="bg1"/>
                </a:solidFill>
                <a:latin typeface="VistaSansAltBook" panose="02000603050000020004" pitchFamily="2" charset="0"/>
              </a:rPr>
              <a:t> </a:t>
            </a:r>
            <a:r>
              <a:rPr lang="es-ES" sz="1800" b="1" dirty="0" err="1">
                <a:solidFill>
                  <a:schemeClr val="bg1"/>
                </a:solidFill>
                <a:latin typeface="VistaSansAltBook" panose="02000603050000020004" pitchFamily="2" charset="0"/>
              </a:rPr>
              <a:t>euismod</a:t>
            </a:r>
            <a:r>
              <a:rPr lang="es-ES" sz="1800" b="1" dirty="0">
                <a:solidFill>
                  <a:schemeClr val="bg1"/>
                </a:solidFill>
                <a:latin typeface="VistaSansAltBook" panose="02000603050000020004" pitchFamily="2" charset="0"/>
              </a:rPr>
              <a:t>, non </a:t>
            </a:r>
            <a:r>
              <a:rPr lang="es-ES" sz="1800" b="1" dirty="0" err="1">
                <a:solidFill>
                  <a:schemeClr val="bg1"/>
                </a:solidFill>
                <a:latin typeface="VistaSansAltBook" panose="02000603050000020004" pitchFamily="2" charset="0"/>
              </a:rPr>
              <a:t>sagittis</a:t>
            </a:r>
            <a:r>
              <a:rPr lang="es-ES" sz="1800" b="1" dirty="0">
                <a:solidFill>
                  <a:schemeClr val="bg1"/>
                </a:solidFill>
                <a:latin typeface="VistaSansAltBook" panose="02000603050000020004" pitchFamily="2" charset="0"/>
              </a:rPr>
              <a:t> libero </a:t>
            </a:r>
            <a:r>
              <a:rPr lang="es-ES" sz="1800" b="1" dirty="0" err="1">
                <a:solidFill>
                  <a:schemeClr val="bg1"/>
                </a:solidFill>
                <a:latin typeface="VistaSansAltBook" panose="02000603050000020004" pitchFamily="2" charset="0"/>
              </a:rPr>
              <a:t>pellentesque</a:t>
            </a:r>
            <a:r>
              <a:rPr lang="es-ES" sz="1800" b="1" dirty="0">
                <a:solidFill>
                  <a:schemeClr val="bg1"/>
                </a:solidFill>
                <a:latin typeface="VistaSansAltBook" panose="02000603050000020004" pitchFamily="2" charset="0"/>
              </a:rPr>
              <a:t>. </a:t>
            </a:r>
            <a:r>
              <a:rPr lang="es-ES" sz="1800" b="1" dirty="0" err="1">
                <a:solidFill>
                  <a:schemeClr val="bg1"/>
                </a:solidFill>
                <a:latin typeface="VistaSansAltBook" panose="02000603050000020004" pitchFamily="2" charset="0"/>
              </a:rPr>
              <a:t>Maecenas</a:t>
            </a:r>
            <a:r>
              <a:rPr lang="es-ES" sz="1800" b="1" dirty="0">
                <a:solidFill>
                  <a:schemeClr val="bg1"/>
                </a:solidFill>
                <a:latin typeface="VistaSansAltBook" panose="02000603050000020004" pitchFamily="2" charset="0"/>
              </a:rPr>
              <a:t> </a:t>
            </a:r>
            <a:r>
              <a:rPr lang="es-ES" sz="1800" b="1" dirty="0" err="1">
                <a:solidFill>
                  <a:schemeClr val="bg1"/>
                </a:solidFill>
                <a:latin typeface="VistaSansAltBook" panose="02000603050000020004" pitchFamily="2" charset="0"/>
              </a:rPr>
              <a:t>elementum</a:t>
            </a:r>
            <a:r>
              <a:rPr lang="es-ES" sz="1800" b="1" dirty="0">
                <a:solidFill>
                  <a:schemeClr val="bg1"/>
                </a:solidFill>
                <a:latin typeface="VistaSansAltBook" panose="02000603050000020004" pitchFamily="2" charset="0"/>
              </a:rPr>
              <a:t> </a:t>
            </a:r>
            <a:r>
              <a:rPr lang="es-ES" sz="1800" b="1" dirty="0" err="1">
                <a:solidFill>
                  <a:schemeClr val="bg1"/>
                </a:solidFill>
                <a:latin typeface="VistaSansAltBook" panose="02000603050000020004" pitchFamily="2" charset="0"/>
              </a:rPr>
              <a:t>semper</a:t>
            </a:r>
            <a:r>
              <a:rPr lang="es-ES" sz="1800" b="1" dirty="0">
                <a:solidFill>
                  <a:schemeClr val="bg1"/>
                </a:solidFill>
                <a:latin typeface="VistaSansAltBook" panose="02000603050000020004" pitchFamily="2" charset="0"/>
              </a:rPr>
              <a:t> </a:t>
            </a:r>
            <a:r>
              <a:rPr lang="es-ES" sz="1800" b="1" dirty="0" err="1">
                <a:solidFill>
                  <a:schemeClr val="bg1"/>
                </a:solidFill>
                <a:latin typeface="VistaSansAltBook" panose="02000603050000020004" pitchFamily="2" charset="0"/>
              </a:rPr>
              <a:t>orci</a:t>
            </a:r>
            <a:r>
              <a:rPr lang="es-ES" sz="1800" b="1" dirty="0">
                <a:solidFill>
                  <a:schemeClr val="bg1"/>
                </a:solidFill>
                <a:latin typeface="VistaSansAltBook" panose="02000603050000020004" pitchFamily="2" charset="0"/>
              </a:rPr>
              <a:t> quis </a:t>
            </a:r>
            <a:r>
              <a:rPr lang="es-ES" sz="1800" b="1" dirty="0" err="1">
                <a:solidFill>
                  <a:schemeClr val="bg1"/>
                </a:solidFill>
                <a:latin typeface="VistaSansAltBook" panose="02000603050000020004" pitchFamily="2" charset="0"/>
              </a:rPr>
              <a:t>dignissim</a:t>
            </a:r>
            <a:r>
              <a:rPr lang="es-ES" sz="1800" b="1" dirty="0">
                <a:solidFill>
                  <a:schemeClr val="bg1"/>
                </a:solidFill>
                <a:latin typeface="VistaSansAltBook" panose="02000603050000020004" pitchFamily="2" charset="0"/>
              </a:rPr>
              <a:t>. Nunc </a:t>
            </a:r>
            <a:r>
              <a:rPr lang="es-ES" sz="1800" b="1" dirty="0" err="1">
                <a:solidFill>
                  <a:schemeClr val="bg1"/>
                </a:solidFill>
                <a:latin typeface="VistaSansAltBook" panose="02000603050000020004" pitchFamily="2" charset="0"/>
              </a:rPr>
              <a:t>fringilla</a:t>
            </a:r>
            <a:r>
              <a:rPr lang="es-ES" sz="1800" b="1" dirty="0">
                <a:solidFill>
                  <a:schemeClr val="bg1"/>
                </a:solidFill>
                <a:latin typeface="VistaSansAltBook" panose="02000603050000020004" pitchFamily="2" charset="0"/>
              </a:rPr>
              <a:t> urna </a:t>
            </a:r>
            <a:r>
              <a:rPr lang="es-ES" sz="1800" b="1" dirty="0" err="1">
                <a:solidFill>
                  <a:schemeClr val="bg1"/>
                </a:solidFill>
                <a:latin typeface="VistaSansAltBook" panose="02000603050000020004" pitchFamily="2" charset="0"/>
              </a:rPr>
              <a:t>eu</a:t>
            </a:r>
            <a:r>
              <a:rPr lang="es-ES" sz="1800" b="1" dirty="0">
                <a:solidFill>
                  <a:schemeClr val="bg1"/>
                </a:solidFill>
                <a:latin typeface="VistaSansAltBook" panose="02000603050000020004" pitchFamily="2" charset="0"/>
              </a:rPr>
              <a:t> </a:t>
            </a:r>
            <a:r>
              <a:rPr lang="es-ES" sz="1800" b="1" dirty="0" err="1">
                <a:solidFill>
                  <a:schemeClr val="bg1"/>
                </a:solidFill>
                <a:latin typeface="VistaSansAltBook" panose="02000603050000020004" pitchFamily="2" charset="0"/>
              </a:rPr>
              <a:t>turpis</a:t>
            </a:r>
            <a:r>
              <a:rPr lang="es-ES" sz="1800" b="1" dirty="0">
                <a:solidFill>
                  <a:schemeClr val="bg1"/>
                </a:solidFill>
                <a:latin typeface="VistaSansAltBook" panose="02000603050000020004" pitchFamily="2" charset="0"/>
              </a:rPr>
              <a:t> </a:t>
            </a:r>
            <a:r>
              <a:rPr lang="es-ES" sz="1800" b="1" dirty="0" err="1">
                <a:solidFill>
                  <a:schemeClr val="bg1"/>
                </a:solidFill>
                <a:latin typeface="VistaSansAltBook" panose="02000603050000020004" pitchFamily="2" charset="0"/>
              </a:rPr>
              <a:t>bibendum</a:t>
            </a:r>
            <a:r>
              <a:rPr lang="es-ES" sz="1800" b="1" dirty="0">
                <a:solidFill>
                  <a:schemeClr val="bg1"/>
                </a:solidFill>
                <a:latin typeface="VistaSansAltBook" panose="02000603050000020004" pitchFamily="2" charset="0"/>
              </a:rPr>
              <a:t> </a:t>
            </a:r>
            <a:r>
              <a:rPr lang="es-ES" sz="1800" b="1" dirty="0" err="1">
                <a:solidFill>
                  <a:schemeClr val="bg1"/>
                </a:solidFill>
                <a:latin typeface="VistaSansAltBook" panose="02000603050000020004" pitchFamily="2" charset="0"/>
              </a:rPr>
              <a:t>tincidunt</a:t>
            </a:r>
            <a:r>
              <a:rPr lang="es-ES" sz="1800" b="1" dirty="0">
                <a:solidFill>
                  <a:schemeClr val="bg1"/>
                </a:solidFill>
                <a:latin typeface="VistaSansAltBook" panose="02000603050000020004" pitchFamily="2" charset="0"/>
              </a:rPr>
              <a:t>. </a:t>
            </a:r>
          </a:p>
          <a:p>
            <a:pPr algn="l">
              <a:lnSpc>
                <a:spcPct val="100000"/>
              </a:lnSpc>
            </a:pPr>
            <a:r>
              <a:rPr lang="es-ES" sz="1800" dirty="0" err="1">
                <a:solidFill>
                  <a:schemeClr val="bg1"/>
                </a:solidFill>
                <a:latin typeface="VistaSansAltBook" panose="02000603050000020004" pitchFamily="2" charset="0"/>
              </a:rPr>
              <a:t>Lorem</a:t>
            </a:r>
            <a:r>
              <a:rPr lang="es-ES" sz="1800" dirty="0">
                <a:solidFill>
                  <a:schemeClr val="bg1"/>
                </a:solidFill>
                <a:latin typeface="VistaSansAltBook" panose="02000603050000020004" pitchFamily="2" charset="0"/>
              </a:rPr>
              <a:t> </a:t>
            </a:r>
            <a:r>
              <a:rPr lang="es-ES" sz="1800" dirty="0" err="1">
                <a:solidFill>
                  <a:schemeClr val="bg1"/>
                </a:solidFill>
                <a:latin typeface="VistaSansAltBook" panose="02000603050000020004" pitchFamily="2" charset="0"/>
              </a:rPr>
              <a:t>ipsum</a:t>
            </a:r>
            <a:r>
              <a:rPr lang="es-ES" sz="1800" dirty="0">
                <a:solidFill>
                  <a:schemeClr val="bg1"/>
                </a:solidFill>
                <a:latin typeface="VistaSansAltBook" panose="02000603050000020004" pitchFamily="2" charset="0"/>
              </a:rPr>
              <a:t> dolor </a:t>
            </a:r>
            <a:r>
              <a:rPr lang="es-ES" sz="1800" dirty="0" err="1">
                <a:solidFill>
                  <a:schemeClr val="bg1"/>
                </a:solidFill>
                <a:latin typeface="VistaSansAltBook" panose="02000603050000020004" pitchFamily="2" charset="0"/>
              </a:rPr>
              <a:t>sit</a:t>
            </a:r>
            <a:r>
              <a:rPr lang="es-ES" sz="1800" dirty="0">
                <a:solidFill>
                  <a:schemeClr val="bg1"/>
                </a:solidFill>
                <a:latin typeface="VistaSansAltBook" panose="02000603050000020004" pitchFamily="2" charset="0"/>
              </a:rPr>
              <a:t> </a:t>
            </a:r>
            <a:r>
              <a:rPr lang="es-ES" sz="1800" dirty="0" err="1">
                <a:solidFill>
                  <a:schemeClr val="bg1"/>
                </a:solidFill>
                <a:latin typeface="VistaSansAltBook" panose="02000603050000020004" pitchFamily="2" charset="0"/>
              </a:rPr>
              <a:t>amet</a:t>
            </a:r>
            <a:r>
              <a:rPr lang="es-ES" sz="1800" dirty="0">
                <a:solidFill>
                  <a:schemeClr val="bg1"/>
                </a:solidFill>
                <a:latin typeface="VistaSansAltBook" panose="02000603050000020004" pitchFamily="2" charset="0"/>
              </a:rPr>
              <a:t>, </a:t>
            </a:r>
            <a:r>
              <a:rPr lang="es-ES" sz="1800" dirty="0" err="1">
                <a:solidFill>
                  <a:schemeClr val="bg1"/>
                </a:solidFill>
                <a:latin typeface="VistaSansAltBook" panose="02000603050000020004" pitchFamily="2" charset="0"/>
              </a:rPr>
              <a:t>consectetur</a:t>
            </a:r>
            <a:r>
              <a:rPr lang="es-ES" sz="1800" dirty="0">
                <a:solidFill>
                  <a:schemeClr val="bg1"/>
                </a:solidFill>
                <a:latin typeface="VistaSansAltBook" panose="02000603050000020004" pitchFamily="2" charset="0"/>
              </a:rPr>
              <a:t> </a:t>
            </a:r>
            <a:r>
              <a:rPr lang="es-ES" sz="1800" dirty="0" err="1">
                <a:solidFill>
                  <a:schemeClr val="bg1"/>
                </a:solidFill>
                <a:latin typeface="VistaSansAltBook" panose="02000603050000020004" pitchFamily="2" charset="0"/>
              </a:rPr>
              <a:t>adipiscing</a:t>
            </a:r>
            <a:r>
              <a:rPr lang="es-ES" sz="1800" dirty="0">
                <a:solidFill>
                  <a:schemeClr val="bg1"/>
                </a:solidFill>
                <a:latin typeface="VistaSansAltBook" panose="02000603050000020004" pitchFamily="2" charset="0"/>
              </a:rPr>
              <a:t> </a:t>
            </a:r>
            <a:r>
              <a:rPr lang="es-ES" sz="1800" dirty="0" err="1">
                <a:solidFill>
                  <a:schemeClr val="bg1"/>
                </a:solidFill>
                <a:latin typeface="VistaSansAltBook" panose="02000603050000020004" pitchFamily="2" charset="0"/>
              </a:rPr>
              <a:t>elit</a:t>
            </a:r>
            <a:r>
              <a:rPr lang="es-ES" sz="1800" dirty="0">
                <a:solidFill>
                  <a:schemeClr val="bg1"/>
                </a:solidFill>
                <a:latin typeface="VistaSansAltBook" panose="02000603050000020004" pitchFamily="2" charset="0"/>
              </a:rPr>
              <a:t>. </a:t>
            </a:r>
            <a:r>
              <a:rPr lang="es-ES" sz="1800" dirty="0" err="1">
                <a:solidFill>
                  <a:schemeClr val="bg1"/>
                </a:solidFill>
                <a:latin typeface="VistaSansAltBook" panose="02000603050000020004" pitchFamily="2" charset="0"/>
              </a:rPr>
              <a:t>Duis</a:t>
            </a:r>
            <a:r>
              <a:rPr lang="es-ES" sz="1800" dirty="0">
                <a:solidFill>
                  <a:schemeClr val="bg1"/>
                </a:solidFill>
                <a:latin typeface="VistaSansAltBook" panose="02000603050000020004" pitchFamily="2" charset="0"/>
              </a:rPr>
              <a:t> </a:t>
            </a:r>
            <a:r>
              <a:rPr lang="es-ES" sz="1800" dirty="0" err="1">
                <a:solidFill>
                  <a:schemeClr val="bg1"/>
                </a:solidFill>
                <a:latin typeface="VistaSansAltBook" panose="02000603050000020004" pitchFamily="2" charset="0"/>
              </a:rPr>
              <a:t>tincidunt</a:t>
            </a:r>
            <a:r>
              <a:rPr lang="es-ES" sz="1800" dirty="0">
                <a:solidFill>
                  <a:schemeClr val="bg1"/>
                </a:solidFill>
                <a:latin typeface="VistaSansAltBook" panose="02000603050000020004" pitchFamily="2" charset="0"/>
              </a:rPr>
              <a:t> </a:t>
            </a:r>
            <a:r>
              <a:rPr lang="es-ES" sz="1800" dirty="0" err="1">
                <a:solidFill>
                  <a:schemeClr val="bg1"/>
                </a:solidFill>
                <a:latin typeface="VistaSansAltBook" panose="02000603050000020004" pitchFamily="2" charset="0"/>
              </a:rPr>
              <a:t>sapien</a:t>
            </a:r>
            <a:r>
              <a:rPr lang="es-ES" sz="1800" dirty="0">
                <a:solidFill>
                  <a:schemeClr val="bg1"/>
                </a:solidFill>
                <a:latin typeface="VistaSansAltBook" panose="02000603050000020004" pitchFamily="2" charset="0"/>
              </a:rPr>
              <a:t> id </a:t>
            </a:r>
            <a:r>
              <a:rPr lang="es-ES" sz="1800" dirty="0" err="1">
                <a:solidFill>
                  <a:schemeClr val="bg1"/>
                </a:solidFill>
                <a:latin typeface="VistaSansAltBook" panose="02000603050000020004" pitchFamily="2" charset="0"/>
              </a:rPr>
              <a:t>erat</a:t>
            </a:r>
            <a:r>
              <a:rPr lang="es-ES" sz="1800" dirty="0">
                <a:solidFill>
                  <a:schemeClr val="bg1"/>
                </a:solidFill>
                <a:latin typeface="VistaSansAltBook" panose="02000603050000020004" pitchFamily="2" charset="0"/>
              </a:rPr>
              <a:t> </a:t>
            </a:r>
            <a:r>
              <a:rPr lang="es-ES" sz="1800" dirty="0" err="1">
                <a:solidFill>
                  <a:schemeClr val="bg1"/>
                </a:solidFill>
                <a:latin typeface="VistaSansAltBook" panose="02000603050000020004" pitchFamily="2" charset="0"/>
              </a:rPr>
              <a:t>euismod</a:t>
            </a:r>
            <a:r>
              <a:rPr lang="es-ES" sz="1800" dirty="0">
                <a:solidFill>
                  <a:schemeClr val="bg1"/>
                </a:solidFill>
                <a:latin typeface="VistaSansAltBook" panose="02000603050000020004" pitchFamily="2" charset="0"/>
              </a:rPr>
              <a:t>, non </a:t>
            </a:r>
            <a:r>
              <a:rPr lang="es-ES" sz="1800" dirty="0" err="1">
                <a:solidFill>
                  <a:schemeClr val="bg1"/>
                </a:solidFill>
                <a:latin typeface="VistaSansAltBook" panose="02000603050000020004" pitchFamily="2" charset="0"/>
              </a:rPr>
              <a:t>sagittis</a:t>
            </a:r>
            <a:r>
              <a:rPr lang="es-ES" sz="1800" dirty="0">
                <a:solidFill>
                  <a:schemeClr val="bg1"/>
                </a:solidFill>
                <a:latin typeface="VistaSansAltBook" panose="02000603050000020004" pitchFamily="2" charset="0"/>
              </a:rPr>
              <a:t> libero </a:t>
            </a:r>
            <a:r>
              <a:rPr lang="es-ES" sz="1800" dirty="0" err="1">
                <a:solidFill>
                  <a:schemeClr val="bg1"/>
                </a:solidFill>
                <a:latin typeface="VistaSansAltBook" panose="02000603050000020004" pitchFamily="2" charset="0"/>
              </a:rPr>
              <a:t>pellentesque</a:t>
            </a:r>
            <a:r>
              <a:rPr lang="es-ES" sz="1800" dirty="0">
                <a:solidFill>
                  <a:schemeClr val="bg1"/>
                </a:solidFill>
                <a:latin typeface="VistaSansAltBook" panose="02000603050000020004" pitchFamily="2" charset="0"/>
              </a:rPr>
              <a:t>. </a:t>
            </a:r>
          </a:p>
        </p:txBody>
      </p:sp>
      <p:pic>
        <p:nvPicPr>
          <p:cNvPr id="8" name="Gráfico 7">
            <a:extLst>
              <a:ext uri="{FF2B5EF4-FFF2-40B4-BE49-F238E27FC236}">
                <a16:creationId xmlns:a16="http://schemas.microsoft.com/office/drawing/2014/main" id="{B74D50DD-A2B6-46DC-B8D0-07E2CD8AF4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82599" y="7786290"/>
            <a:ext cx="2571750" cy="466725"/>
          </a:xfrm>
          <a:prstGeom prst="rect">
            <a:avLst/>
          </a:prstGeom>
        </p:spPr>
      </p:pic>
      <p:sp>
        <p:nvSpPr>
          <p:cNvPr id="9" name="Título 1">
            <a:extLst>
              <a:ext uri="{FF2B5EF4-FFF2-40B4-BE49-F238E27FC236}">
                <a16:creationId xmlns:a16="http://schemas.microsoft.com/office/drawing/2014/main" id="{CB7D288E-B1B6-43A7-BB18-6176B6279264}"/>
              </a:ext>
            </a:extLst>
          </p:cNvPr>
          <p:cNvSpPr txBox="1">
            <a:spLocks/>
          </p:cNvSpPr>
          <p:nvPr/>
        </p:nvSpPr>
        <p:spPr>
          <a:xfrm>
            <a:off x="482600" y="7786289"/>
            <a:ext cx="2571750" cy="4667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10287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75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VistaSansAltBold" panose="02000803040000020004" pitchFamily="2" charset="0"/>
              </a:rPr>
              <a:t>Postular aquí</a:t>
            </a:r>
          </a:p>
        </p:txBody>
      </p:sp>
      <p:pic>
        <p:nvPicPr>
          <p:cNvPr id="11" name="Gráfico 10">
            <a:extLst>
              <a:ext uri="{FF2B5EF4-FFF2-40B4-BE49-F238E27FC236}">
                <a16:creationId xmlns:a16="http://schemas.microsoft.com/office/drawing/2014/main" id="{8AB24D33-6DF5-4A61-8C87-326D0908CE6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-197440" y="9565412"/>
            <a:ext cx="10550783" cy="762001"/>
          </a:xfrm>
          <a:prstGeom prst="rect">
            <a:avLst/>
          </a:prstGeom>
        </p:spPr>
      </p:pic>
      <p:pic>
        <p:nvPicPr>
          <p:cNvPr id="13" name="Gráfico 12">
            <a:extLst>
              <a:ext uri="{FF2B5EF4-FFF2-40B4-BE49-F238E27FC236}">
                <a16:creationId xmlns:a16="http://schemas.microsoft.com/office/drawing/2014/main" id="{F9198379-52F7-4CAC-A4AD-B03343B54F0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852848" y="-13648"/>
            <a:ext cx="1447800" cy="1447800"/>
          </a:xfrm>
          <a:prstGeom prst="rect">
            <a:avLst/>
          </a:prstGeom>
        </p:spPr>
      </p:pic>
      <p:pic>
        <p:nvPicPr>
          <p:cNvPr id="15" name="Gráfico 14">
            <a:extLst>
              <a:ext uri="{FF2B5EF4-FFF2-40B4-BE49-F238E27FC236}">
                <a16:creationId xmlns:a16="http://schemas.microsoft.com/office/drawing/2014/main" id="{38630060-1525-41ED-B084-F11E8461944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482599" y="710252"/>
            <a:ext cx="2276475" cy="762000"/>
          </a:xfrm>
          <a:prstGeom prst="rect">
            <a:avLst/>
          </a:prstGeom>
        </p:spPr>
      </p:pic>
      <p:sp>
        <p:nvSpPr>
          <p:cNvPr id="18" name="Título 1">
            <a:extLst>
              <a:ext uri="{FF2B5EF4-FFF2-40B4-BE49-F238E27FC236}">
                <a16:creationId xmlns:a16="http://schemas.microsoft.com/office/drawing/2014/main" id="{BF37A474-CA77-486B-B063-0DDC7D56FF2B}"/>
              </a:ext>
            </a:extLst>
          </p:cNvPr>
          <p:cNvSpPr txBox="1">
            <a:spLocks/>
          </p:cNvSpPr>
          <p:nvPr/>
        </p:nvSpPr>
        <p:spPr>
          <a:xfrm>
            <a:off x="5386734" y="710251"/>
            <a:ext cx="3907392" cy="241508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10287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75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" sz="4800" b="1" dirty="0" err="1">
                <a:solidFill>
                  <a:srgbClr val="0070C0"/>
                </a:solidFill>
                <a:latin typeface="VistaSansAltBold" panose="02000803040000020004" pitchFamily="2" charset="0"/>
              </a:rPr>
              <a:t>Morbi</a:t>
            </a:r>
            <a:r>
              <a:rPr lang="es-ES" sz="4800" b="1" dirty="0">
                <a:solidFill>
                  <a:srgbClr val="0070C0"/>
                </a:solidFill>
                <a:latin typeface="VistaSansAltBold" panose="02000803040000020004" pitchFamily="2" charset="0"/>
              </a:rPr>
              <a:t> </a:t>
            </a:r>
            <a:r>
              <a:rPr lang="es-ES" sz="4800" b="1" dirty="0" err="1">
                <a:solidFill>
                  <a:srgbClr val="0070C0"/>
                </a:solidFill>
                <a:latin typeface="VistaSansAltBold" panose="02000803040000020004" pitchFamily="2" charset="0"/>
              </a:rPr>
              <a:t>Lobortis</a:t>
            </a:r>
            <a:r>
              <a:rPr lang="es-ES" sz="4800" b="1" dirty="0">
                <a:solidFill>
                  <a:srgbClr val="0070C0"/>
                </a:solidFill>
                <a:latin typeface="VistaSansAltBold" panose="02000803040000020004" pitchFamily="2" charset="0"/>
              </a:rPr>
              <a:t> </a:t>
            </a:r>
            <a:r>
              <a:rPr lang="es-ES" sz="4800" b="1" dirty="0" err="1">
                <a:solidFill>
                  <a:srgbClr val="0070C0"/>
                </a:solidFill>
                <a:latin typeface="VistaSansAltBold" panose="02000803040000020004" pitchFamily="2" charset="0"/>
              </a:rPr>
              <a:t>Vestibulum</a:t>
            </a:r>
            <a:endParaRPr lang="es-ES" sz="4800" b="1" dirty="0">
              <a:solidFill>
                <a:srgbClr val="0070C0"/>
              </a:solidFill>
              <a:latin typeface="VistaSansAltBold" panose="0200080304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50032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áfico 9">
            <a:extLst>
              <a:ext uri="{FF2B5EF4-FFF2-40B4-BE49-F238E27FC236}">
                <a16:creationId xmlns:a16="http://schemas.microsoft.com/office/drawing/2014/main" id="{963ACCFC-ECD8-41DE-BAF6-06DD2A89C5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0287000" cy="6839313"/>
          </a:xfrm>
          <a:prstGeom prst="rect">
            <a:avLst/>
          </a:prstGeom>
        </p:spPr>
      </p:pic>
      <p:pic>
        <p:nvPicPr>
          <p:cNvPr id="8" name="Gráfico 7">
            <a:extLst>
              <a:ext uri="{FF2B5EF4-FFF2-40B4-BE49-F238E27FC236}">
                <a16:creationId xmlns:a16="http://schemas.microsoft.com/office/drawing/2014/main" id="{E0FEA410-E54D-444B-B3F0-655C4C6A3B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5953125"/>
            <a:ext cx="10287000" cy="4333875"/>
          </a:xfrm>
          <a:prstGeom prst="rect">
            <a:avLst/>
          </a:prstGeom>
        </p:spPr>
      </p:pic>
      <p:pic>
        <p:nvPicPr>
          <p:cNvPr id="5" name="Gráfico 4">
            <a:extLst>
              <a:ext uri="{FF2B5EF4-FFF2-40B4-BE49-F238E27FC236}">
                <a16:creationId xmlns:a16="http://schemas.microsoft.com/office/drawing/2014/main" id="{47C5B7AA-798B-46A8-9567-7363BB21B4D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0" y="0"/>
            <a:ext cx="10287000" cy="1762125"/>
          </a:xfrm>
          <a:prstGeom prst="rect">
            <a:avLst/>
          </a:prstGeom>
        </p:spPr>
      </p:pic>
      <p:pic>
        <p:nvPicPr>
          <p:cNvPr id="6" name="Gráfico 5">
            <a:extLst>
              <a:ext uri="{FF2B5EF4-FFF2-40B4-BE49-F238E27FC236}">
                <a16:creationId xmlns:a16="http://schemas.microsoft.com/office/drawing/2014/main" id="{A25F27D1-381E-4506-B72D-52919AD52BF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-197440" y="9565412"/>
            <a:ext cx="10550783" cy="762001"/>
          </a:xfrm>
          <a:prstGeom prst="rect">
            <a:avLst/>
          </a:prstGeom>
        </p:spPr>
      </p:pic>
      <p:pic>
        <p:nvPicPr>
          <p:cNvPr id="11" name="Gráfico 10">
            <a:extLst>
              <a:ext uri="{FF2B5EF4-FFF2-40B4-BE49-F238E27FC236}">
                <a16:creationId xmlns:a16="http://schemas.microsoft.com/office/drawing/2014/main" id="{87CED55A-B37A-4C0B-BD8F-168AAB4F6B6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852848" y="-13648"/>
            <a:ext cx="1447800" cy="1447800"/>
          </a:xfrm>
          <a:prstGeom prst="rect">
            <a:avLst/>
          </a:prstGeom>
        </p:spPr>
      </p:pic>
      <p:pic>
        <p:nvPicPr>
          <p:cNvPr id="13" name="Gráfico 12">
            <a:extLst>
              <a:ext uri="{FF2B5EF4-FFF2-40B4-BE49-F238E27FC236}">
                <a16:creationId xmlns:a16="http://schemas.microsoft.com/office/drawing/2014/main" id="{D6ACD95E-BA70-4F2C-9681-67B3663E42E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663835" y="547687"/>
            <a:ext cx="1971675" cy="666750"/>
          </a:xfrm>
          <a:prstGeom prst="rect">
            <a:avLst/>
          </a:prstGeom>
        </p:spPr>
      </p:pic>
      <p:pic>
        <p:nvPicPr>
          <p:cNvPr id="15" name="Gráfico 14">
            <a:extLst>
              <a:ext uri="{FF2B5EF4-FFF2-40B4-BE49-F238E27FC236}">
                <a16:creationId xmlns:a16="http://schemas.microsoft.com/office/drawing/2014/main" id="{11DDC7B6-838B-4F18-BC38-2DE514352D8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2818618" y="528637"/>
            <a:ext cx="9525" cy="704850"/>
          </a:xfrm>
          <a:prstGeom prst="rect">
            <a:avLst/>
          </a:prstGeom>
        </p:spPr>
      </p:pic>
      <p:pic>
        <p:nvPicPr>
          <p:cNvPr id="17" name="Gráfico 16">
            <a:extLst>
              <a:ext uri="{FF2B5EF4-FFF2-40B4-BE49-F238E27FC236}">
                <a16:creationId xmlns:a16="http://schemas.microsoft.com/office/drawing/2014/main" id="{50788051-59BC-499C-88E5-3B8001B8534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3043592" y="552450"/>
            <a:ext cx="2562225" cy="657225"/>
          </a:xfrm>
          <a:prstGeom prst="rect">
            <a:avLst/>
          </a:prstGeom>
        </p:spPr>
      </p:pic>
      <p:sp>
        <p:nvSpPr>
          <p:cNvPr id="18" name="Título 1">
            <a:extLst>
              <a:ext uri="{FF2B5EF4-FFF2-40B4-BE49-F238E27FC236}">
                <a16:creationId xmlns:a16="http://schemas.microsoft.com/office/drawing/2014/main" id="{F195E7E5-1967-47D7-A2D6-6B76DEE7CE2B}"/>
              </a:ext>
            </a:extLst>
          </p:cNvPr>
          <p:cNvSpPr txBox="1">
            <a:spLocks/>
          </p:cNvSpPr>
          <p:nvPr/>
        </p:nvSpPr>
        <p:spPr>
          <a:xfrm>
            <a:off x="400714" y="6346320"/>
            <a:ext cx="5481472" cy="65753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10287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95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2800" b="1" dirty="0" err="1">
                <a:solidFill>
                  <a:schemeClr val="bg1"/>
                </a:solidFill>
                <a:latin typeface="VistaSansAltBold" panose="02000803040000020004" pitchFamily="2" charset="0"/>
              </a:rPr>
              <a:t>Vivamus</a:t>
            </a:r>
            <a:r>
              <a:rPr lang="es-ES" sz="2800" b="1" dirty="0">
                <a:solidFill>
                  <a:schemeClr val="bg1"/>
                </a:solidFill>
                <a:latin typeface="VistaSansAltBold" panose="02000803040000020004" pitchFamily="2" charset="0"/>
              </a:rPr>
              <a:t> </a:t>
            </a:r>
            <a:r>
              <a:rPr lang="es-ES" sz="2800" b="1" dirty="0" err="1">
                <a:solidFill>
                  <a:schemeClr val="bg1"/>
                </a:solidFill>
                <a:latin typeface="VistaSansAltBold" panose="02000803040000020004" pitchFamily="2" charset="0"/>
              </a:rPr>
              <a:t>tincidunt</a:t>
            </a:r>
            <a:r>
              <a:rPr lang="es-ES" sz="2800" b="1" dirty="0">
                <a:solidFill>
                  <a:schemeClr val="bg1"/>
                </a:solidFill>
                <a:latin typeface="VistaSansAltBold" panose="02000803040000020004" pitchFamily="2" charset="0"/>
              </a:rPr>
              <a:t> </a:t>
            </a:r>
            <a:r>
              <a:rPr lang="es-ES" sz="2800" b="1" dirty="0" err="1">
                <a:solidFill>
                  <a:schemeClr val="bg1"/>
                </a:solidFill>
                <a:latin typeface="VistaSansAltBold" panose="02000803040000020004" pitchFamily="2" charset="0"/>
              </a:rPr>
              <a:t>enim</a:t>
            </a:r>
            <a:r>
              <a:rPr lang="es-ES" sz="2800" b="1" dirty="0">
                <a:solidFill>
                  <a:schemeClr val="bg1"/>
                </a:solidFill>
                <a:latin typeface="VistaSansAltBold" panose="02000803040000020004" pitchFamily="2" charset="0"/>
              </a:rPr>
              <a:t> odio</a:t>
            </a:r>
          </a:p>
        </p:txBody>
      </p:sp>
      <p:sp>
        <p:nvSpPr>
          <p:cNvPr id="19" name="Subtítulo 2">
            <a:extLst>
              <a:ext uri="{FF2B5EF4-FFF2-40B4-BE49-F238E27FC236}">
                <a16:creationId xmlns:a16="http://schemas.microsoft.com/office/drawing/2014/main" id="{25CD2851-D61A-4D65-9FF2-3BA1C271367B}"/>
              </a:ext>
            </a:extLst>
          </p:cNvPr>
          <p:cNvSpPr txBox="1">
            <a:spLocks/>
          </p:cNvSpPr>
          <p:nvPr/>
        </p:nvSpPr>
        <p:spPr>
          <a:xfrm>
            <a:off x="400714" y="7003851"/>
            <a:ext cx="7337568" cy="13709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57175" indent="-257175" algn="l" defTabSz="1028700" rtl="0" eaLnBrk="1" latinLnBrk="0" hangingPunct="1">
              <a:lnSpc>
                <a:spcPct val="90000"/>
              </a:lnSpc>
              <a:spcBef>
                <a:spcPts val="1125"/>
              </a:spcBef>
              <a:buFont typeface="Arial" panose="020B0604020202020204" pitchFamily="34" charset="0"/>
              <a:buChar char="•"/>
              <a:defRPr sz="31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71525" indent="-257175" algn="l" defTabSz="1028700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85875" indent="-257175" algn="l" defTabSz="1028700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22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00225" indent="-257175" algn="l" defTabSz="1028700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314575" indent="-257175" algn="l" defTabSz="1028700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28925" indent="-257175" algn="l" defTabSz="1028700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43275" indent="-257175" algn="l" defTabSz="1028700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57625" indent="-257175" algn="l" defTabSz="1028700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71975" indent="-257175" algn="l" defTabSz="1028700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s-ES" sz="1800" dirty="0" err="1">
                <a:solidFill>
                  <a:schemeClr val="bg1"/>
                </a:solidFill>
                <a:latin typeface="VistaSansAltBook" panose="02000603050000020004" pitchFamily="2" charset="0"/>
              </a:rPr>
              <a:t>Lorem</a:t>
            </a:r>
            <a:r>
              <a:rPr lang="es-ES" sz="1800" dirty="0">
                <a:solidFill>
                  <a:schemeClr val="bg1"/>
                </a:solidFill>
                <a:latin typeface="VistaSansAltBook" panose="02000603050000020004" pitchFamily="2" charset="0"/>
              </a:rPr>
              <a:t> </a:t>
            </a:r>
            <a:r>
              <a:rPr lang="es-ES" sz="1800" dirty="0" err="1">
                <a:solidFill>
                  <a:schemeClr val="bg1"/>
                </a:solidFill>
                <a:latin typeface="VistaSansAltBook" panose="02000603050000020004" pitchFamily="2" charset="0"/>
              </a:rPr>
              <a:t>ipsum</a:t>
            </a:r>
            <a:r>
              <a:rPr lang="es-ES" sz="1800" dirty="0">
                <a:solidFill>
                  <a:schemeClr val="bg1"/>
                </a:solidFill>
                <a:latin typeface="VistaSansAltBook" panose="02000603050000020004" pitchFamily="2" charset="0"/>
              </a:rPr>
              <a:t> dolor </a:t>
            </a:r>
            <a:r>
              <a:rPr lang="es-ES" sz="1800" dirty="0" err="1">
                <a:solidFill>
                  <a:schemeClr val="bg1"/>
                </a:solidFill>
                <a:latin typeface="VistaSansAltBook" panose="02000603050000020004" pitchFamily="2" charset="0"/>
              </a:rPr>
              <a:t>sit</a:t>
            </a:r>
            <a:r>
              <a:rPr lang="es-ES" sz="1800" dirty="0">
                <a:solidFill>
                  <a:schemeClr val="bg1"/>
                </a:solidFill>
                <a:latin typeface="VistaSansAltBook" panose="02000603050000020004" pitchFamily="2" charset="0"/>
              </a:rPr>
              <a:t> </a:t>
            </a:r>
            <a:r>
              <a:rPr lang="es-ES" sz="1800" dirty="0" err="1">
                <a:solidFill>
                  <a:schemeClr val="bg1"/>
                </a:solidFill>
                <a:latin typeface="VistaSansAltBook" panose="02000603050000020004" pitchFamily="2" charset="0"/>
              </a:rPr>
              <a:t>amet</a:t>
            </a:r>
            <a:r>
              <a:rPr lang="es-ES" sz="1800" dirty="0">
                <a:solidFill>
                  <a:schemeClr val="bg1"/>
                </a:solidFill>
                <a:latin typeface="VistaSansAltBook" panose="02000603050000020004" pitchFamily="2" charset="0"/>
              </a:rPr>
              <a:t>, </a:t>
            </a:r>
            <a:r>
              <a:rPr lang="es-ES" sz="1800" dirty="0" err="1">
                <a:solidFill>
                  <a:schemeClr val="bg1"/>
                </a:solidFill>
                <a:latin typeface="VistaSansAltBook" panose="02000603050000020004" pitchFamily="2" charset="0"/>
              </a:rPr>
              <a:t>consectetur</a:t>
            </a:r>
            <a:r>
              <a:rPr lang="es-ES" sz="1800" dirty="0">
                <a:solidFill>
                  <a:schemeClr val="bg1"/>
                </a:solidFill>
                <a:latin typeface="VistaSansAltBook" panose="02000603050000020004" pitchFamily="2" charset="0"/>
              </a:rPr>
              <a:t> </a:t>
            </a:r>
            <a:r>
              <a:rPr lang="es-ES" sz="1800" dirty="0" err="1">
                <a:solidFill>
                  <a:schemeClr val="bg1"/>
                </a:solidFill>
                <a:latin typeface="VistaSansAltBook" panose="02000603050000020004" pitchFamily="2" charset="0"/>
              </a:rPr>
              <a:t>adipiscing</a:t>
            </a:r>
            <a:r>
              <a:rPr lang="es-ES" sz="1800" dirty="0">
                <a:solidFill>
                  <a:schemeClr val="bg1"/>
                </a:solidFill>
                <a:latin typeface="VistaSansAltBook" panose="02000603050000020004" pitchFamily="2" charset="0"/>
              </a:rPr>
              <a:t> </a:t>
            </a:r>
            <a:r>
              <a:rPr lang="es-ES" sz="1800" dirty="0" err="1">
                <a:solidFill>
                  <a:schemeClr val="bg1"/>
                </a:solidFill>
                <a:latin typeface="VistaSansAltBook" panose="02000603050000020004" pitchFamily="2" charset="0"/>
              </a:rPr>
              <a:t>elit</a:t>
            </a:r>
            <a:r>
              <a:rPr lang="es-ES" sz="1800" dirty="0">
                <a:solidFill>
                  <a:schemeClr val="bg1"/>
                </a:solidFill>
                <a:latin typeface="VistaSansAltBook" panose="02000603050000020004" pitchFamily="2" charset="0"/>
              </a:rPr>
              <a:t>. </a:t>
            </a:r>
            <a:r>
              <a:rPr lang="es-ES" sz="1800" dirty="0" err="1">
                <a:solidFill>
                  <a:schemeClr val="bg1"/>
                </a:solidFill>
                <a:latin typeface="VistaSansAltBook" panose="02000603050000020004" pitchFamily="2" charset="0"/>
              </a:rPr>
              <a:t>Duis</a:t>
            </a:r>
            <a:r>
              <a:rPr lang="es-ES" sz="1800" dirty="0">
                <a:solidFill>
                  <a:schemeClr val="bg1"/>
                </a:solidFill>
                <a:latin typeface="VistaSansAltBook" panose="02000603050000020004" pitchFamily="2" charset="0"/>
              </a:rPr>
              <a:t> </a:t>
            </a:r>
            <a:r>
              <a:rPr lang="es-ES" sz="1800" dirty="0" err="1">
                <a:solidFill>
                  <a:schemeClr val="bg1"/>
                </a:solidFill>
                <a:latin typeface="VistaSansAltBook" panose="02000603050000020004" pitchFamily="2" charset="0"/>
              </a:rPr>
              <a:t>tincidunt</a:t>
            </a:r>
            <a:r>
              <a:rPr lang="es-ES" sz="1800" dirty="0">
                <a:solidFill>
                  <a:schemeClr val="bg1"/>
                </a:solidFill>
                <a:latin typeface="VistaSansAltBook" panose="02000603050000020004" pitchFamily="2" charset="0"/>
              </a:rPr>
              <a:t> </a:t>
            </a:r>
            <a:r>
              <a:rPr lang="es-ES" sz="1800" dirty="0" err="1">
                <a:solidFill>
                  <a:schemeClr val="bg1"/>
                </a:solidFill>
                <a:latin typeface="VistaSansAltBook" panose="02000603050000020004" pitchFamily="2" charset="0"/>
              </a:rPr>
              <a:t>sapien</a:t>
            </a:r>
            <a:r>
              <a:rPr lang="es-ES" sz="1800" dirty="0">
                <a:solidFill>
                  <a:schemeClr val="bg1"/>
                </a:solidFill>
                <a:latin typeface="VistaSansAltBook" panose="02000603050000020004" pitchFamily="2" charset="0"/>
              </a:rPr>
              <a:t> id </a:t>
            </a:r>
            <a:r>
              <a:rPr lang="es-ES" sz="1800" dirty="0" err="1">
                <a:solidFill>
                  <a:schemeClr val="bg1"/>
                </a:solidFill>
                <a:latin typeface="VistaSansAltBook" panose="02000603050000020004" pitchFamily="2" charset="0"/>
              </a:rPr>
              <a:t>erat</a:t>
            </a:r>
            <a:r>
              <a:rPr lang="es-ES" sz="1800" dirty="0">
                <a:solidFill>
                  <a:schemeClr val="bg1"/>
                </a:solidFill>
                <a:latin typeface="VistaSansAltBook" panose="02000603050000020004" pitchFamily="2" charset="0"/>
              </a:rPr>
              <a:t> </a:t>
            </a:r>
            <a:r>
              <a:rPr lang="es-ES" sz="1800" dirty="0" err="1">
                <a:solidFill>
                  <a:schemeClr val="bg1"/>
                </a:solidFill>
                <a:latin typeface="VistaSansAltBook" panose="02000603050000020004" pitchFamily="2" charset="0"/>
              </a:rPr>
              <a:t>euismod</a:t>
            </a:r>
            <a:r>
              <a:rPr lang="es-ES" sz="1800" dirty="0">
                <a:solidFill>
                  <a:schemeClr val="bg1"/>
                </a:solidFill>
                <a:latin typeface="VistaSansAltBook" panose="02000603050000020004" pitchFamily="2" charset="0"/>
              </a:rPr>
              <a:t>, non </a:t>
            </a:r>
            <a:r>
              <a:rPr lang="es-ES" sz="1800" dirty="0" err="1">
                <a:solidFill>
                  <a:schemeClr val="bg1"/>
                </a:solidFill>
                <a:latin typeface="VistaSansAltBook" panose="02000603050000020004" pitchFamily="2" charset="0"/>
              </a:rPr>
              <a:t>sagittis</a:t>
            </a:r>
            <a:r>
              <a:rPr lang="es-ES" sz="1800" dirty="0">
                <a:solidFill>
                  <a:schemeClr val="bg1"/>
                </a:solidFill>
                <a:latin typeface="VistaSansAltBook" panose="02000603050000020004" pitchFamily="2" charset="0"/>
              </a:rPr>
              <a:t> libero </a:t>
            </a:r>
            <a:r>
              <a:rPr lang="es-ES" sz="1800" dirty="0" err="1">
                <a:solidFill>
                  <a:schemeClr val="bg1"/>
                </a:solidFill>
                <a:latin typeface="VistaSansAltBook" panose="02000603050000020004" pitchFamily="2" charset="0"/>
              </a:rPr>
              <a:t>pellentesque</a:t>
            </a:r>
            <a:r>
              <a:rPr lang="es-ES" sz="1800" dirty="0">
                <a:solidFill>
                  <a:schemeClr val="bg1"/>
                </a:solidFill>
                <a:latin typeface="VistaSansAltBook" panose="02000603050000020004" pitchFamily="2" charset="0"/>
              </a:rPr>
              <a:t>. </a:t>
            </a:r>
            <a:r>
              <a:rPr lang="es-ES" sz="1800" dirty="0" err="1">
                <a:solidFill>
                  <a:schemeClr val="bg1"/>
                </a:solidFill>
                <a:latin typeface="VistaSansAltBook" panose="02000603050000020004" pitchFamily="2" charset="0"/>
              </a:rPr>
              <a:t>Maecenas</a:t>
            </a:r>
            <a:r>
              <a:rPr lang="es-ES" sz="1800" dirty="0">
                <a:solidFill>
                  <a:schemeClr val="bg1"/>
                </a:solidFill>
                <a:latin typeface="VistaSansAltBook" panose="02000603050000020004" pitchFamily="2" charset="0"/>
              </a:rPr>
              <a:t> </a:t>
            </a:r>
            <a:r>
              <a:rPr lang="es-ES" sz="1800" dirty="0" err="1">
                <a:solidFill>
                  <a:schemeClr val="bg1"/>
                </a:solidFill>
                <a:latin typeface="VistaSansAltBook" panose="02000603050000020004" pitchFamily="2" charset="0"/>
              </a:rPr>
              <a:t>elementum</a:t>
            </a:r>
            <a:r>
              <a:rPr lang="es-ES" sz="1800" dirty="0">
                <a:solidFill>
                  <a:schemeClr val="bg1"/>
                </a:solidFill>
                <a:latin typeface="VistaSansAltBook" panose="02000603050000020004" pitchFamily="2" charset="0"/>
              </a:rPr>
              <a:t> </a:t>
            </a:r>
            <a:r>
              <a:rPr lang="es-ES" sz="1800" dirty="0" err="1">
                <a:solidFill>
                  <a:schemeClr val="bg1"/>
                </a:solidFill>
                <a:latin typeface="VistaSansAltBook" panose="02000603050000020004" pitchFamily="2" charset="0"/>
              </a:rPr>
              <a:t>semper</a:t>
            </a:r>
            <a:r>
              <a:rPr lang="es-ES" sz="1800" dirty="0">
                <a:solidFill>
                  <a:schemeClr val="bg1"/>
                </a:solidFill>
                <a:latin typeface="VistaSansAltBook" panose="02000603050000020004" pitchFamily="2" charset="0"/>
              </a:rPr>
              <a:t> </a:t>
            </a:r>
            <a:r>
              <a:rPr lang="es-ES" sz="1800" dirty="0" err="1">
                <a:solidFill>
                  <a:schemeClr val="bg1"/>
                </a:solidFill>
                <a:latin typeface="VistaSansAltBook" panose="02000603050000020004" pitchFamily="2" charset="0"/>
              </a:rPr>
              <a:t>orci</a:t>
            </a:r>
            <a:r>
              <a:rPr lang="es-ES" sz="1800" dirty="0">
                <a:solidFill>
                  <a:schemeClr val="bg1"/>
                </a:solidFill>
                <a:latin typeface="VistaSansAltBook" panose="02000603050000020004" pitchFamily="2" charset="0"/>
              </a:rPr>
              <a:t> quis </a:t>
            </a:r>
            <a:r>
              <a:rPr lang="es-ES" sz="1800" dirty="0" err="1">
                <a:solidFill>
                  <a:schemeClr val="bg1"/>
                </a:solidFill>
                <a:latin typeface="VistaSansAltBook" panose="02000603050000020004" pitchFamily="2" charset="0"/>
              </a:rPr>
              <a:t>dignissim</a:t>
            </a:r>
            <a:r>
              <a:rPr lang="es-ES" sz="1800" dirty="0">
                <a:solidFill>
                  <a:schemeClr val="bg1"/>
                </a:solidFill>
                <a:latin typeface="VistaSansAltBook" panose="02000603050000020004" pitchFamily="2" charset="0"/>
              </a:rPr>
              <a:t>. Nunc </a:t>
            </a:r>
            <a:r>
              <a:rPr lang="es-ES" sz="1800" dirty="0" err="1">
                <a:solidFill>
                  <a:schemeClr val="bg1"/>
                </a:solidFill>
                <a:latin typeface="VistaSansAltBook" panose="02000603050000020004" pitchFamily="2" charset="0"/>
              </a:rPr>
              <a:t>fringilla</a:t>
            </a:r>
            <a:r>
              <a:rPr lang="es-ES" sz="1800" dirty="0">
                <a:solidFill>
                  <a:schemeClr val="bg1"/>
                </a:solidFill>
                <a:latin typeface="VistaSansAltBook" panose="02000603050000020004" pitchFamily="2" charset="0"/>
              </a:rPr>
              <a:t> urna </a:t>
            </a:r>
            <a:r>
              <a:rPr lang="es-ES" sz="1800" dirty="0" err="1">
                <a:solidFill>
                  <a:schemeClr val="bg1"/>
                </a:solidFill>
                <a:latin typeface="VistaSansAltBook" panose="02000603050000020004" pitchFamily="2" charset="0"/>
              </a:rPr>
              <a:t>eu</a:t>
            </a:r>
            <a:r>
              <a:rPr lang="es-ES" sz="1800" dirty="0">
                <a:solidFill>
                  <a:schemeClr val="bg1"/>
                </a:solidFill>
                <a:latin typeface="VistaSansAltBook" panose="02000603050000020004" pitchFamily="2" charset="0"/>
              </a:rPr>
              <a:t> </a:t>
            </a:r>
            <a:r>
              <a:rPr lang="es-ES" sz="1800" dirty="0" err="1">
                <a:solidFill>
                  <a:schemeClr val="bg1"/>
                </a:solidFill>
                <a:latin typeface="VistaSansAltBook" panose="02000603050000020004" pitchFamily="2" charset="0"/>
              </a:rPr>
              <a:t>turpis</a:t>
            </a:r>
            <a:r>
              <a:rPr lang="es-ES" sz="1800" dirty="0">
                <a:solidFill>
                  <a:schemeClr val="bg1"/>
                </a:solidFill>
                <a:latin typeface="VistaSansAltBook" panose="02000603050000020004" pitchFamily="2" charset="0"/>
              </a:rPr>
              <a:t> </a:t>
            </a:r>
            <a:r>
              <a:rPr lang="es-ES" sz="1800" dirty="0" err="1">
                <a:solidFill>
                  <a:schemeClr val="bg1"/>
                </a:solidFill>
                <a:latin typeface="VistaSansAltBook" panose="02000603050000020004" pitchFamily="2" charset="0"/>
              </a:rPr>
              <a:t>bibendum</a:t>
            </a:r>
            <a:r>
              <a:rPr lang="es-ES" sz="1800" dirty="0">
                <a:solidFill>
                  <a:schemeClr val="bg1"/>
                </a:solidFill>
                <a:latin typeface="VistaSansAltBook" panose="02000603050000020004" pitchFamily="2" charset="0"/>
              </a:rPr>
              <a:t> </a:t>
            </a:r>
            <a:r>
              <a:rPr lang="es-ES" sz="1800" dirty="0" err="1">
                <a:solidFill>
                  <a:schemeClr val="bg1"/>
                </a:solidFill>
                <a:latin typeface="VistaSansAltBook" panose="02000603050000020004" pitchFamily="2" charset="0"/>
              </a:rPr>
              <a:t>tincidunt</a:t>
            </a:r>
            <a:r>
              <a:rPr lang="es-ES" sz="1800" dirty="0">
                <a:solidFill>
                  <a:schemeClr val="bg1"/>
                </a:solidFill>
                <a:latin typeface="VistaSansAltBook" panose="02000603050000020004" pitchFamily="2" charset="0"/>
              </a:rPr>
              <a:t>.</a:t>
            </a:r>
          </a:p>
        </p:txBody>
      </p:sp>
      <p:sp>
        <p:nvSpPr>
          <p:cNvPr id="20" name="Título 1">
            <a:extLst>
              <a:ext uri="{FF2B5EF4-FFF2-40B4-BE49-F238E27FC236}">
                <a16:creationId xmlns:a16="http://schemas.microsoft.com/office/drawing/2014/main" id="{40AF77B7-076D-4414-8E3A-A891D756B029}"/>
              </a:ext>
            </a:extLst>
          </p:cNvPr>
          <p:cNvSpPr txBox="1">
            <a:spLocks/>
          </p:cNvSpPr>
          <p:nvPr/>
        </p:nvSpPr>
        <p:spPr>
          <a:xfrm>
            <a:off x="663835" y="1762125"/>
            <a:ext cx="3907392" cy="41904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10287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75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" sz="4800" dirty="0" err="1">
                <a:solidFill>
                  <a:srgbClr val="FF5E61"/>
                </a:solidFill>
                <a:latin typeface="VistaSansAltBold" panose="02000803040000020004" pitchFamily="2" charset="0"/>
              </a:rPr>
              <a:t>Lorem</a:t>
            </a:r>
            <a:r>
              <a:rPr lang="es-ES" sz="4800" dirty="0">
                <a:solidFill>
                  <a:srgbClr val="FF5E61"/>
                </a:solidFill>
                <a:latin typeface="VistaSansAltBold" panose="02000803040000020004" pitchFamily="2" charset="0"/>
              </a:rPr>
              <a:t> </a:t>
            </a:r>
            <a:r>
              <a:rPr lang="es-ES" sz="4800" dirty="0" err="1">
                <a:solidFill>
                  <a:srgbClr val="FF5E61"/>
                </a:solidFill>
                <a:latin typeface="VistaSansAltBold" panose="02000803040000020004" pitchFamily="2" charset="0"/>
              </a:rPr>
              <a:t>Ipsum</a:t>
            </a:r>
            <a:endParaRPr lang="es-ES" sz="4800" dirty="0">
              <a:solidFill>
                <a:srgbClr val="FF5E61"/>
              </a:solidFill>
              <a:latin typeface="VistaSansAltBold" panose="02000803040000020004" pitchFamily="2" charset="0"/>
            </a:endParaRPr>
          </a:p>
          <a:p>
            <a:pPr algn="l"/>
            <a:r>
              <a:rPr lang="es-ES" sz="4800" dirty="0">
                <a:solidFill>
                  <a:srgbClr val="FF5E61"/>
                </a:solidFill>
                <a:latin typeface="VistaSansAltBold" panose="02000803040000020004" pitchFamily="2" charset="0"/>
              </a:rPr>
              <a:t>Dolor </a:t>
            </a:r>
            <a:r>
              <a:rPr lang="es-ES" sz="4800" dirty="0" err="1">
                <a:solidFill>
                  <a:srgbClr val="FF5E61"/>
                </a:solidFill>
                <a:latin typeface="VistaSansAltBold" panose="02000803040000020004" pitchFamily="2" charset="0"/>
              </a:rPr>
              <a:t>Sit</a:t>
            </a:r>
            <a:endParaRPr lang="es-ES" sz="4800" dirty="0">
              <a:solidFill>
                <a:srgbClr val="FF5E61"/>
              </a:solidFill>
              <a:latin typeface="VistaSansAltBold" panose="02000803040000020004" pitchFamily="2" charset="0"/>
            </a:endParaRPr>
          </a:p>
        </p:txBody>
      </p:sp>
      <p:sp>
        <p:nvSpPr>
          <p:cNvPr id="21" name="Subtítulo 2">
            <a:extLst>
              <a:ext uri="{FF2B5EF4-FFF2-40B4-BE49-F238E27FC236}">
                <a16:creationId xmlns:a16="http://schemas.microsoft.com/office/drawing/2014/main" id="{BE55F254-1309-4554-B201-015C8B39B94E}"/>
              </a:ext>
            </a:extLst>
          </p:cNvPr>
          <p:cNvSpPr txBox="1">
            <a:spLocks/>
          </p:cNvSpPr>
          <p:nvPr/>
        </p:nvSpPr>
        <p:spPr>
          <a:xfrm>
            <a:off x="400714" y="8282906"/>
            <a:ext cx="2940120" cy="8887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57175" indent="-257175" algn="l" defTabSz="1028700" rtl="0" eaLnBrk="1" latinLnBrk="0" hangingPunct="1">
              <a:lnSpc>
                <a:spcPct val="90000"/>
              </a:lnSpc>
              <a:spcBef>
                <a:spcPts val="1125"/>
              </a:spcBef>
              <a:buFont typeface="Arial" panose="020B0604020202020204" pitchFamily="34" charset="0"/>
              <a:buChar char="•"/>
              <a:defRPr sz="31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71525" indent="-257175" algn="l" defTabSz="1028700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85875" indent="-257175" algn="l" defTabSz="1028700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22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00225" indent="-257175" algn="l" defTabSz="1028700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314575" indent="-257175" algn="l" defTabSz="1028700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28925" indent="-257175" algn="l" defTabSz="1028700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43275" indent="-257175" algn="l" defTabSz="1028700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57625" indent="-257175" algn="l" defTabSz="1028700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71975" indent="-257175" algn="l" defTabSz="1028700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s-ES" sz="2000" b="1" dirty="0">
                <a:solidFill>
                  <a:schemeClr val="bg1"/>
                </a:solidFill>
                <a:latin typeface="VistaSansAltBook" panose="02000603050000020004" pitchFamily="2" charset="0"/>
              </a:rPr>
              <a:t>Campus San Francisco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s-ES" sz="1800" dirty="0">
                <a:solidFill>
                  <a:schemeClr val="bg1"/>
                </a:solidFill>
                <a:latin typeface="VistaSansAltBook" panose="02000603050000020004" pitchFamily="2" charset="0"/>
              </a:rPr>
              <a:t>Manuel Montt 56, Temuco</a:t>
            </a:r>
          </a:p>
        </p:txBody>
      </p:sp>
      <p:sp>
        <p:nvSpPr>
          <p:cNvPr id="22" name="Subtítulo 2">
            <a:extLst>
              <a:ext uri="{FF2B5EF4-FFF2-40B4-BE49-F238E27FC236}">
                <a16:creationId xmlns:a16="http://schemas.microsoft.com/office/drawing/2014/main" id="{25C787F6-6FEB-4B45-9273-27475ADAADBC}"/>
              </a:ext>
            </a:extLst>
          </p:cNvPr>
          <p:cNvSpPr txBox="1">
            <a:spLocks/>
          </p:cNvSpPr>
          <p:nvPr/>
        </p:nvSpPr>
        <p:spPr>
          <a:xfrm>
            <a:off x="3425588" y="8282906"/>
            <a:ext cx="3011226" cy="8887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57175" indent="-257175" algn="l" defTabSz="1028700" rtl="0" eaLnBrk="1" latinLnBrk="0" hangingPunct="1">
              <a:lnSpc>
                <a:spcPct val="90000"/>
              </a:lnSpc>
              <a:spcBef>
                <a:spcPts val="1125"/>
              </a:spcBef>
              <a:buFont typeface="Arial" panose="020B0604020202020204" pitchFamily="34" charset="0"/>
              <a:buChar char="•"/>
              <a:defRPr sz="31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71525" indent="-257175" algn="l" defTabSz="1028700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85875" indent="-257175" algn="l" defTabSz="1028700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22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00225" indent="-257175" algn="l" defTabSz="1028700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314575" indent="-257175" algn="l" defTabSz="1028700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28925" indent="-257175" algn="l" defTabSz="1028700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43275" indent="-257175" algn="l" defTabSz="1028700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57625" indent="-257175" algn="l" defTabSz="1028700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71975" indent="-257175" algn="l" defTabSz="1028700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s-ES" sz="2000" b="1" dirty="0">
                <a:solidFill>
                  <a:schemeClr val="bg1"/>
                </a:solidFill>
                <a:latin typeface="VistaSansAltBook" panose="02000603050000020004" pitchFamily="2" charset="0"/>
              </a:rPr>
              <a:t>Sábado 6 de enero 2024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s-ES" sz="2000" b="1" dirty="0">
                <a:solidFill>
                  <a:schemeClr val="bg1"/>
                </a:solidFill>
                <a:latin typeface="VistaSansAltBook" panose="02000603050000020004" pitchFamily="2" charset="0"/>
              </a:rPr>
              <a:t>17:00 pm. </a:t>
            </a:r>
            <a:endParaRPr lang="es-ES" sz="1800" dirty="0">
              <a:solidFill>
                <a:schemeClr val="bg1"/>
              </a:solidFill>
              <a:latin typeface="VistaSansAltBook" panose="02000603050000020004" pitchFamily="2" charset="0"/>
            </a:endParaRPr>
          </a:p>
        </p:txBody>
      </p:sp>
      <p:pic>
        <p:nvPicPr>
          <p:cNvPr id="23" name="Gráfico 22">
            <a:extLst>
              <a:ext uri="{FF2B5EF4-FFF2-40B4-BE49-F238E27FC236}">
                <a16:creationId xmlns:a16="http://schemas.microsoft.com/office/drawing/2014/main" id="{C78B243D-9434-444A-98E6-50EC34D7752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3340834" y="8374840"/>
            <a:ext cx="9525" cy="704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04404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áfico 11">
            <a:extLst>
              <a:ext uri="{FF2B5EF4-FFF2-40B4-BE49-F238E27FC236}">
                <a16:creationId xmlns:a16="http://schemas.microsoft.com/office/drawing/2014/main" id="{5E2AAB9D-C76C-4F73-9F0C-695EAC5D9EC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11255" r="1478" b="1084"/>
          <a:stretch/>
        </p:blipFill>
        <p:spPr>
          <a:xfrm>
            <a:off x="0" y="68240"/>
            <a:ext cx="10300648" cy="6093254"/>
          </a:xfrm>
          <a:prstGeom prst="rect">
            <a:avLst/>
          </a:prstGeom>
        </p:spPr>
      </p:pic>
      <p:pic>
        <p:nvPicPr>
          <p:cNvPr id="4" name="Gráfico 3">
            <a:extLst>
              <a:ext uri="{FF2B5EF4-FFF2-40B4-BE49-F238E27FC236}">
                <a16:creationId xmlns:a16="http://schemas.microsoft.com/office/drawing/2014/main" id="{EE103B7B-8CBE-4CDB-B632-610068DF3D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5953125"/>
            <a:ext cx="10287000" cy="4333875"/>
          </a:xfrm>
          <a:prstGeom prst="rect">
            <a:avLst/>
          </a:prstGeom>
        </p:spPr>
      </p:pic>
      <p:pic>
        <p:nvPicPr>
          <p:cNvPr id="5" name="Gráfico 4">
            <a:extLst>
              <a:ext uri="{FF2B5EF4-FFF2-40B4-BE49-F238E27FC236}">
                <a16:creationId xmlns:a16="http://schemas.microsoft.com/office/drawing/2014/main" id="{9519AC08-E2FC-4ADB-BD82-AC296C495CB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0" y="0"/>
            <a:ext cx="10287000" cy="1762125"/>
          </a:xfrm>
          <a:prstGeom prst="rect">
            <a:avLst/>
          </a:prstGeom>
        </p:spPr>
      </p:pic>
      <p:pic>
        <p:nvPicPr>
          <p:cNvPr id="6" name="Gráfico 5">
            <a:extLst>
              <a:ext uri="{FF2B5EF4-FFF2-40B4-BE49-F238E27FC236}">
                <a16:creationId xmlns:a16="http://schemas.microsoft.com/office/drawing/2014/main" id="{E6EB5857-721C-4797-A1B4-9FFAFFA1EF7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852848" y="-13648"/>
            <a:ext cx="1447800" cy="1447800"/>
          </a:xfrm>
          <a:prstGeom prst="rect">
            <a:avLst/>
          </a:prstGeom>
        </p:spPr>
      </p:pic>
      <p:pic>
        <p:nvPicPr>
          <p:cNvPr id="7" name="Gráfico 6">
            <a:extLst>
              <a:ext uri="{FF2B5EF4-FFF2-40B4-BE49-F238E27FC236}">
                <a16:creationId xmlns:a16="http://schemas.microsoft.com/office/drawing/2014/main" id="{4D223CD9-F2BC-457A-9F43-28FF4F01154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63835" y="547687"/>
            <a:ext cx="1971675" cy="666750"/>
          </a:xfrm>
          <a:prstGeom prst="rect">
            <a:avLst/>
          </a:prstGeom>
        </p:spPr>
      </p:pic>
      <p:pic>
        <p:nvPicPr>
          <p:cNvPr id="8" name="Gráfico 7">
            <a:extLst>
              <a:ext uri="{FF2B5EF4-FFF2-40B4-BE49-F238E27FC236}">
                <a16:creationId xmlns:a16="http://schemas.microsoft.com/office/drawing/2014/main" id="{EA3544E2-F230-4562-B081-AF752ECC7D7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2818618" y="528637"/>
            <a:ext cx="9525" cy="704850"/>
          </a:xfrm>
          <a:prstGeom prst="rect">
            <a:avLst/>
          </a:prstGeom>
        </p:spPr>
      </p:pic>
      <p:pic>
        <p:nvPicPr>
          <p:cNvPr id="14" name="Gráfico 13">
            <a:extLst>
              <a:ext uri="{FF2B5EF4-FFF2-40B4-BE49-F238E27FC236}">
                <a16:creationId xmlns:a16="http://schemas.microsoft.com/office/drawing/2014/main" id="{069ADD00-D268-433A-B1E3-182EF02FAD9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671513" y="9636170"/>
            <a:ext cx="8943975" cy="514350"/>
          </a:xfrm>
          <a:prstGeom prst="rect">
            <a:avLst/>
          </a:prstGeom>
        </p:spPr>
      </p:pic>
      <p:pic>
        <p:nvPicPr>
          <p:cNvPr id="18" name="Gráfico 17">
            <a:extLst>
              <a:ext uri="{FF2B5EF4-FFF2-40B4-BE49-F238E27FC236}">
                <a16:creationId xmlns:a16="http://schemas.microsoft.com/office/drawing/2014/main" id="{7AFB0375-C974-4E65-868B-F32E06D9C3CF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3011251" y="547687"/>
            <a:ext cx="2047875" cy="666750"/>
          </a:xfrm>
          <a:prstGeom prst="rect">
            <a:avLst/>
          </a:prstGeom>
        </p:spPr>
      </p:pic>
      <p:sp>
        <p:nvSpPr>
          <p:cNvPr id="21" name="Rectángulo 20">
            <a:extLst>
              <a:ext uri="{FF2B5EF4-FFF2-40B4-BE49-F238E27FC236}">
                <a16:creationId xmlns:a16="http://schemas.microsoft.com/office/drawing/2014/main" id="{46C97C5F-E6EB-4E38-B42F-38CF9A18909F}"/>
              </a:ext>
            </a:extLst>
          </p:cNvPr>
          <p:cNvSpPr/>
          <p:nvPr/>
        </p:nvSpPr>
        <p:spPr>
          <a:xfrm>
            <a:off x="2244488" y="6214379"/>
            <a:ext cx="1533525" cy="3038475"/>
          </a:xfrm>
          <a:prstGeom prst="rect">
            <a:avLst/>
          </a:prstGeom>
          <a:solidFill>
            <a:srgbClr val="A351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2" name="Subtítulo 2">
            <a:extLst>
              <a:ext uri="{FF2B5EF4-FFF2-40B4-BE49-F238E27FC236}">
                <a16:creationId xmlns:a16="http://schemas.microsoft.com/office/drawing/2014/main" id="{6C031115-DA64-493C-8E24-F4827415C8FA}"/>
              </a:ext>
            </a:extLst>
          </p:cNvPr>
          <p:cNvSpPr txBox="1">
            <a:spLocks/>
          </p:cNvSpPr>
          <p:nvPr/>
        </p:nvSpPr>
        <p:spPr>
          <a:xfrm>
            <a:off x="2343830" y="6243382"/>
            <a:ext cx="1334840" cy="133827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774040" rtl="0" eaLnBrk="1" latinLnBrk="0" hangingPunct="1">
              <a:lnSpc>
                <a:spcPct val="90000"/>
              </a:lnSpc>
              <a:spcBef>
                <a:spcPts val="847"/>
              </a:spcBef>
              <a:buFont typeface="Arial" panose="020B0604020202020204" pitchFamily="34" charset="0"/>
              <a:buNone/>
              <a:defRPr sz="203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7020" indent="0" algn="ctr" defTabSz="774040" rtl="0" eaLnBrk="1" latinLnBrk="0" hangingPunct="1">
              <a:lnSpc>
                <a:spcPct val="90000"/>
              </a:lnSpc>
              <a:spcBef>
                <a:spcPts val="423"/>
              </a:spcBef>
              <a:buFont typeface="Arial" panose="020B0604020202020204" pitchFamily="34" charset="0"/>
              <a:buNone/>
              <a:defRPr sz="169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74040" indent="0" algn="ctr" defTabSz="774040" rtl="0" eaLnBrk="1" latinLnBrk="0" hangingPunct="1">
              <a:lnSpc>
                <a:spcPct val="90000"/>
              </a:lnSpc>
              <a:spcBef>
                <a:spcPts val="423"/>
              </a:spcBef>
              <a:buFont typeface="Arial" panose="020B0604020202020204" pitchFamily="34" charset="0"/>
              <a:buNone/>
              <a:defRPr sz="15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61059" indent="0" algn="ctr" defTabSz="774040" rtl="0" eaLnBrk="1" latinLnBrk="0" hangingPunct="1">
              <a:lnSpc>
                <a:spcPct val="90000"/>
              </a:lnSpc>
              <a:spcBef>
                <a:spcPts val="423"/>
              </a:spcBef>
              <a:buFont typeface="Arial" panose="020B0604020202020204" pitchFamily="34" charset="0"/>
              <a:buNone/>
              <a:defRPr sz="13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8079" indent="0" algn="ctr" defTabSz="774040" rtl="0" eaLnBrk="1" latinLnBrk="0" hangingPunct="1">
              <a:lnSpc>
                <a:spcPct val="90000"/>
              </a:lnSpc>
              <a:spcBef>
                <a:spcPts val="423"/>
              </a:spcBef>
              <a:buFont typeface="Arial" panose="020B0604020202020204" pitchFamily="34" charset="0"/>
              <a:buNone/>
              <a:defRPr sz="13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35099" indent="0" algn="ctr" defTabSz="774040" rtl="0" eaLnBrk="1" latinLnBrk="0" hangingPunct="1">
              <a:lnSpc>
                <a:spcPct val="90000"/>
              </a:lnSpc>
              <a:spcBef>
                <a:spcPts val="423"/>
              </a:spcBef>
              <a:buFont typeface="Arial" panose="020B0604020202020204" pitchFamily="34" charset="0"/>
              <a:buNone/>
              <a:defRPr sz="13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22119" indent="0" algn="ctr" defTabSz="774040" rtl="0" eaLnBrk="1" latinLnBrk="0" hangingPunct="1">
              <a:lnSpc>
                <a:spcPct val="90000"/>
              </a:lnSpc>
              <a:spcBef>
                <a:spcPts val="423"/>
              </a:spcBef>
              <a:buFont typeface="Arial" panose="020B0604020202020204" pitchFamily="34" charset="0"/>
              <a:buNone/>
              <a:defRPr sz="13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09139" indent="0" algn="ctr" defTabSz="774040" rtl="0" eaLnBrk="1" latinLnBrk="0" hangingPunct="1">
              <a:lnSpc>
                <a:spcPct val="90000"/>
              </a:lnSpc>
              <a:spcBef>
                <a:spcPts val="423"/>
              </a:spcBef>
              <a:buFont typeface="Arial" panose="020B0604020202020204" pitchFamily="34" charset="0"/>
              <a:buNone/>
              <a:defRPr sz="13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096158" indent="0" algn="ctr" defTabSz="774040" rtl="0" eaLnBrk="1" latinLnBrk="0" hangingPunct="1">
              <a:lnSpc>
                <a:spcPct val="90000"/>
              </a:lnSpc>
              <a:spcBef>
                <a:spcPts val="423"/>
              </a:spcBef>
              <a:buFont typeface="Arial" panose="020B0604020202020204" pitchFamily="34" charset="0"/>
              <a:buNone/>
              <a:defRPr sz="13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360000">
              <a:lnSpc>
                <a:spcPct val="100000"/>
              </a:lnSpc>
              <a:spcBef>
                <a:spcPts val="0"/>
              </a:spcBef>
            </a:pPr>
            <a:r>
              <a:rPr lang="es-ES" sz="4000" dirty="0">
                <a:solidFill>
                  <a:schemeClr val="bg1"/>
                </a:solidFill>
                <a:latin typeface="VistaSansSCLight" panose="02000603040000020004" pitchFamily="2" charset="0"/>
              </a:rPr>
              <a:t>12</a:t>
            </a:r>
            <a:r>
              <a:rPr lang="es-ES" sz="2600" dirty="0">
                <a:solidFill>
                  <a:schemeClr val="bg1"/>
                </a:solidFill>
                <a:latin typeface="VistaSansSCLight" panose="02000603040000020004" pitchFamily="2" charset="0"/>
              </a:rPr>
              <a:t>feb.</a:t>
            </a:r>
          </a:p>
          <a:p>
            <a:pPr defTabSz="360000">
              <a:lnSpc>
                <a:spcPct val="100000"/>
              </a:lnSpc>
              <a:spcBef>
                <a:spcPts val="0"/>
              </a:spcBef>
            </a:pPr>
            <a:r>
              <a:rPr lang="es-ES" sz="2000" dirty="0">
                <a:solidFill>
                  <a:schemeClr val="bg1"/>
                </a:solidFill>
                <a:latin typeface="VistaSansSCBold" panose="02000803040000020004" pitchFamily="2" charset="0"/>
              </a:rPr>
              <a:t>16.00 </a:t>
            </a:r>
            <a:r>
              <a:rPr lang="es-ES" sz="2000" dirty="0" err="1">
                <a:solidFill>
                  <a:schemeClr val="bg1"/>
                </a:solidFill>
                <a:latin typeface="VistaSansSCBold" panose="02000803040000020004" pitchFamily="2" charset="0"/>
              </a:rPr>
              <a:t>hrs</a:t>
            </a:r>
            <a:r>
              <a:rPr lang="es-ES" sz="2000" dirty="0">
                <a:solidFill>
                  <a:schemeClr val="bg1"/>
                </a:solidFill>
                <a:latin typeface="VistaSansSCBold" panose="02000803040000020004" pitchFamily="2" charset="0"/>
              </a:rPr>
              <a:t>.</a:t>
            </a:r>
            <a:endParaRPr lang="es-ES" sz="2000" dirty="0">
              <a:solidFill>
                <a:schemeClr val="bg1"/>
              </a:solidFill>
              <a:latin typeface="VistaSansMed" panose="02000603040000020004" pitchFamily="2" charset="0"/>
            </a:endParaRPr>
          </a:p>
        </p:txBody>
      </p:sp>
      <p:cxnSp>
        <p:nvCxnSpPr>
          <p:cNvPr id="24" name="Conector recto 23">
            <a:extLst>
              <a:ext uri="{FF2B5EF4-FFF2-40B4-BE49-F238E27FC236}">
                <a16:creationId xmlns:a16="http://schemas.microsoft.com/office/drawing/2014/main" id="{D205215F-CC30-4928-9161-0F79B26088D7}"/>
              </a:ext>
            </a:extLst>
          </p:cNvPr>
          <p:cNvCxnSpPr/>
          <p:nvPr/>
        </p:nvCxnSpPr>
        <p:spPr>
          <a:xfrm>
            <a:off x="2519931" y="7718139"/>
            <a:ext cx="982638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Subtítulo 2">
            <a:extLst>
              <a:ext uri="{FF2B5EF4-FFF2-40B4-BE49-F238E27FC236}">
                <a16:creationId xmlns:a16="http://schemas.microsoft.com/office/drawing/2014/main" id="{124977AD-2D0E-4523-94E2-66B43C486348}"/>
              </a:ext>
            </a:extLst>
          </p:cNvPr>
          <p:cNvSpPr txBox="1">
            <a:spLocks/>
          </p:cNvSpPr>
          <p:nvPr/>
        </p:nvSpPr>
        <p:spPr>
          <a:xfrm>
            <a:off x="2244488" y="7854620"/>
            <a:ext cx="1522294" cy="133827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774040" rtl="0" eaLnBrk="1" latinLnBrk="0" hangingPunct="1">
              <a:lnSpc>
                <a:spcPct val="90000"/>
              </a:lnSpc>
              <a:spcBef>
                <a:spcPts val="847"/>
              </a:spcBef>
              <a:buFont typeface="Arial" panose="020B0604020202020204" pitchFamily="34" charset="0"/>
              <a:buNone/>
              <a:defRPr sz="203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7020" indent="0" algn="ctr" defTabSz="774040" rtl="0" eaLnBrk="1" latinLnBrk="0" hangingPunct="1">
              <a:lnSpc>
                <a:spcPct val="90000"/>
              </a:lnSpc>
              <a:spcBef>
                <a:spcPts val="423"/>
              </a:spcBef>
              <a:buFont typeface="Arial" panose="020B0604020202020204" pitchFamily="34" charset="0"/>
              <a:buNone/>
              <a:defRPr sz="169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74040" indent="0" algn="ctr" defTabSz="774040" rtl="0" eaLnBrk="1" latinLnBrk="0" hangingPunct="1">
              <a:lnSpc>
                <a:spcPct val="90000"/>
              </a:lnSpc>
              <a:spcBef>
                <a:spcPts val="423"/>
              </a:spcBef>
              <a:buFont typeface="Arial" panose="020B0604020202020204" pitchFamily="34" charset="0"/>
              <a:buNone/>
              <a:defRPr sz="15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61059" indent="0" algn="ctr" defTabSz="774040" rtl="0" eaLnBrk="1" latinLnBrk="0" hangingPunct="1">
              <a:lnSpc>
                <a:spcPct val="90000"/>
              </a:lnSpc>
              <a:spcBef>
                <a:spcPts val="423"/>
              </a:spcBef>
              <a:buFont typeface="Arial" panose="020B0604020202020204" pitchFamily="34" charset="0"/>
              <a:buNone/>
              <a:defRPr sz="13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8079" indent="0" algn="ctr" defTabSz="774040" rtl="0" eaLnBrk="1" latinLnBrk="0" hangingPunct="1">
              <a:lnSpc>
                <a:spcPct val="90000"/>
              </a:lnSpc>
              <a:spcBef>
                <a:spcPts val="423"/>
              </a:spcBef>
              <a:buFont typeface="Arial" panose="020B0604020202020204" pitchFamily="34" charset="0"/>
              <a:buNone/>
              <a:defRPr sz="13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35099" indent="0" algn="ctr" defTabSz="774040" rtl="0" eaLnBrk="1" latinLnBrk="0" hangingPunct="1">
              <a:lnSpc>
                <a:spcPct val="90000"/>
              </a:lnSpc>
              <a:spcBef>
                <a:spcPts val="423"/>
              </a:spcBef>
              <a:buFont typeface="Arial" panose="020B0604020202020204" pitchFamily="34" charset="0"/>
              <a:buNone/>
              <a:defRPr sz="13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22119" indent="0" algn="ctr" defTabSz="774040" rtl="0" eaLnBrk="1" latinLnBrk="0" hangingPunct="1">
              <a:lnSpc>
                <a:spcPct val="90000"/>
              </a:lnSpc>
              <a:spcBef>
                <a:spcPts val="423"/>
              </a:spcBef>
              <a:buFont typeface="Arial" panose="020B0604020202020204" pitchFamily="34" charset="0"/>
              <a:buNone/>
              <a:defRPr sz="13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09139" indent="0" algn="ctr" defTabSz="774040" rtl="0" eaLnBrk="1" latinLnBrk="0" hangingPunct="1">
              <a:lnSpc>
                <a:spcPct val="90000"/>
              </a:lnSpc>
              <a:spcBef>
                <a:spcPts val="423"/>
              </a:spcBef>
              <a:buFont typeface="Arial" panose="020B0604020202020204" pitchFamily="34" charset="0"/>
              <a:buNone/>
              <a:defRPr sz="13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096158" indent="0" algn="ctr" defTabSz="774040" rtl="0" eaLnBrk="1" latinLnBrk="0" hangingPunct="1">
              <a:lnSpc>
                <a:spcPct val="90000"/>
              </a:lnSpc>
              <a:spcBef>
                <a:spcPts val="423"/>
              </a:spcBef>
              <a:buFont typeface="Arial" panose="020B0604020202020204" pitchFamily="34" charset="0"/>
              <a:buNone/>
              <a:defRPr sz="13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360000">
              <a:lnSpc>
                <a:spcPct val="100000"/>
              </a:lnSpc>
              <a:spcBef>
                <a:spcPts val="0"/>
              </a:spcBef>
            </a:pPr>
            <a:r>
              <a:rPr lang="es-ES" sz="2000" dirty="0">
                <a:solidFill>
                  <a:schemeClr val="bg1"/>
                </a:solidFill>
                <a:latin typeface="VistaSansAltBold" panose="02000803040000020004" pitchFamily="2" charset="0"/>
              </a:rPr>
              <a:t>AUDITORIO</a:t>
            </a:r>
          </a:p>
          <a:p>
            <a:pPr defTabSz="360000">
              <a:lnSpc>
                <a:spcPct val="100000"/>
              </a:lnSpc>
              <a:spcBef>
                <a:spcPts val="0"/>
              </a:spcBef>
            </a:pPr>
            <a:r>
              <a:rPr lang="es-ES" sz="1500" dirty="0">
                <a:solidFill>
                  <a:schemeClr val="bg1"/>
                </a:solidFill>
                <a:latin typeface="VistaSansBook" panose="02000603050000020004" pitchFamily="2" charset="0"/>
              </a:rPr>
              <a:t>Campus</a:t>
            </a:r>
          </a:p>
          <a:p>
            <a:pPr defTabSz="360000">
              <a:lnSpc>
                <a:spcPct val="100000"/>
              </a:lnSpc>
              <a:spcBef>
                <a:spcPts val="0"/>
              </a:spcBef>
            </a:pPr>
            <a:r>
              <a:rPr lang="es-ES" sz="1500" dirty="0">
                <a:solidFill>
                  <a:schemeClr val="bg1"/>
                </a:solidFill>
                <a:latin typeface="VistaSansBook" panose="02000603050000020004" pitchFamily="2" charset="0"/>
              </a:rPr>
              <a:t>San Francisco</a:t>
            </a:r>
          </a:p>
          <a:p>
            <a:pPr defTabSz="360000">
              <a:lnSpc>
                <a:spcPct val="100000"/>
              </a:lnSpc>
              <a:spcBef>
                <a:spcPts val="0"/>
              </a:spcBef>
            </a:pPr>
            <a:r>
              <a:rPr lang="es-ES" sz="900" dirty="0">
                <a:solidFill>
                  <a:schemeClr val="bg1"/>
                </a:solidFill>
                <a:latin typeface="VistaSansLight" panose="02000603040000020004" pitchFamily="2" charset="0"/>
              </a:rPr>
              <a:t>Manuel Montt 56, Temuco</a:t>
            </a:r>
          </a:p>
        </p:txBody>
      </p:sp>
      <p:sp>
        <p:nvSpPr>
          <p:cNvPr id="26" name="Título 1">
            <a:extLst>
              <a:ext uri="{FF2B5EF4-FFF2-40B4-BE49-F238E27FC236}">
                <a16:creationId xmlns:a16="http://schemas.microsoft.com/office/drawing/2014/main" id="{6B77E405-3A60-4D56-82C3-D89A0C9BD436}"/>
              </a:ext>
            </a:extLst>
          </p:cNvPr>
          <p:cNvSpPr txBox="1">
            <a:spLocks/>
          </p:cNvSpPr>
          <p:nvPr/>
        </p:nvSpPr>
        <p:spPr>
          <a:xfrm>
            <a:off x="3927152" y="6214379"/>
            <a:ext cx="4925696" cy="51435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10287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95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2800" b="1" dirty="0">
                <a:solidFill>
                  <a:srgbClr val="A3519E"/>
                </a:solidFill>
                <a:latin typeface="VistaSansAltBold" panose="02000803040000020004" pitchFamily="2" charset="0"/>
              </a:rPr>
              <a:t>Programación Evento</a:t>
            </a:r>
          </a:p>
        </p:txBody>
      </p:sp>
      <p:sp>
        <p:nvSpPr>
          <p:cNvPr id="27" name="Subtítulo 2">
            <a:extLst>
              <a:ext uri="{FF2B5EF4-FFF2-40B4-BE49-F238E27FC236}">
                <a16:creationId xmlns:a16="http://schemas.microsoft.com/office/drawing/2014/main" id="{189FF635-DD4A-4535-A52D-B1AA1A2E3E3E}"/>
              </a:ext>
            </a:extLst>
          </p:cNvPr>
          <p:cNvSpPr txBox="1">
            <a:spLocks/>
          </p:cNvSpPr>
          <p:nvPr/>
        </p:nvSpPr>
        <p:spPr>
          <a:xfrm>
            <a:off x="3927152" y="6728730"/>
            <a:ext cx="4916171" cy="113387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57175" indent="-257175" algn="l" defTabSz="1028700" rtl="0" eaLnBrk="1" latinLnBrk="0" hangingPunct="1">
              <a:lnSpc>
                <a:spcPct val="90000"/>
              </a:lnSpc>
              <a:spcBef>
                <a:spcPts val="1125"/>
              </a:spcBef>
              <a:buFont typeface="Arial" panose="020B0604020202020204" pitchFamily="34" charset="0"/>
              <a:buChar char="•"/>
              <a:defRPr sz="31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71525" indent="-257175" algn="l" defTabSz="1028700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85875" indent="-257175" algn="l" defTabSz="1028700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22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00225" indent="-257175" algn="l" defTabSz="1028700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314575" indent="-257175" algn="l" defTabSz="1028700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28925" indent="-257175" algn="l" defTabSz="1028700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43275" indent="-257175" algn="l" defTabSz="1028700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57625" indent="-257175" algn="l" defTabSz="1028700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71975" indent="-257175" algn="l" defTabSz="1028700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s-ES" sz="1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istaSansAltBook" panose="02000603050000020004" pitchFamily="2" charset="0"/>
              </a:rPr>
              <a:t>Lorem</a:t>
            </a:r>
            <a:r>
              <a:rPr lang="es-ES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VistaSansAltBook" panose="02000603050000020004" pitchFamily="2" charset="0"/>
              </a:rPr>
              <a:t> </a:t>
            </a:r>
            <a:r>
              <a:rPr lang="es-ES" sz="1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istaSansAltBook" panose="02000603050000020004" pitchFamily="2" charset="0"/>
              </a:rPr>
              <a:t>ipsum</a:t>
            </a:r>
            <a:r>
              <a:rPr lang="es-ES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VistaSansAltBook" panose="02000603050000020004" pitchFamily="2" charset="0"/>
              </a:rPr>
              <a:t> dolor </a:t>
            </a:r>
            <a:r>
              <a:rPr lang="es-ES" sz="1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istaSansAltBook" panose="02000603050000020004" pitchFamily="2" charset="0"/>
              </a:rPr>
              <a:t>sit</a:t>
            </a:r>
            <a:r>
              <a:rPr lang="es-ES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VistaSansAltBook" panose="02000603050000020004" pitchFamily="2" charset="0"/>
              </a:rPr>
              <a:t> </a:t>
            </a:r>
            <a:r>
              <a:rPr lang="es-ES" sz="1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istaSansAltBook" panose="02000603050000020004" pitchFamily="2" charset="0"/>
              </a:rPr>
              <a:t>amet</a:t>
            </a:r>
            <a:r>
              <a:rPr lang="es-ES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VistaSansAltBook" panose="02000603050000020004" pitchFamily="2" charset="0"/>
              </a:rPr>
              <a:t>, </a:t>
            </a:r>
            <a:r>
              <a:rPr lang="es-ES" sz="1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istaSansAltBook" panose="02000603050000020004" pitchFamily="2" charset="0"/>
              </a:rPr>
              <a:t>consectetur</a:t>
            </a:r>
            <a:r>
              <a:rPr lang="es-ES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VistaSansAltBook" panose="02000603050000020004" pitchFamily="2" charset="0"/>
              </a:rPr>
              <a:t> </a:t>
            </a:r>
            <a:r>
              <a:rPr lang="es-ES" sz="1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istaSansAltBook" panose="02000603050000020004" pitchFamily="2" charset="0"/>
              </a:rPr>
              <a:t>adipiscing</a:t>
            </a:r>
            <a:r>
              <a:rPr lang="es-ES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VistaSansAltBook" panose="02000603050000020004" pitchFamily="2" charset="0"/>
              </a:rPr>
              <a:t> </a:t>
            </a:r>
            <a:r>
              <a:rPr lang="es-ES" sz="1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istaSansAltBook" panose="02000603050000020004" pitchFamily="2" charset="0"/>
              </a:rPr>
              <a:t>elit</a:t>
            </a:r>
            <a:r>
              <a:rPr lang="es-ES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VistaSansAltBook" panose="02000603050000020004" pitchFamily="2" charset="0"/>
              </a:rPr>
              <a:t>. </a:t>
            </a:r>
            <a:r>
              <a:rPr lang="es-ES" sz="1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istaSansAltBook" panose="02000603050000020004" pitchFamily="2" charset="0"/>
              </a:rPr>
              <a:t>Duis</a:t>
            </a:r>
            <a:r>
              <a:rPr lang="es-ES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VistaSansAltBook" panose="02000603050000020004" pitchFamily="2" charset="0"/>
              </a:rPr>
              <a:t> </a:t>
            </a:r>
            <a:r>
              <a:rPr lang="es-ES" sz="1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istaSansAltBook" panose="02000603050000020004" pitchFamily="2" charset="0"/>
              </a:rPr>
              <a:t>tincidunt</a:t>
            </a:r>
            <a:r>
              <a:rPr lang="es-ES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VistaSansAltBook" panose="02000603050000020004" pitchFamily="2" charset="0"/>
              </a:rPr>
              <a:t> </a:t>
            </a:r>
            <a:r>
              <a:rPr lang="es-ES" sz="1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istaSansAltBook" panose="02000603050000020004" pitchFamily="2" charset="0"/>
              </a:rPr>
              <a:t>sapien</a:t>
            </a:r>
            <a:r>
              <a:rPr lang="es-ES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VistaSansAltBook" panose="02000603050000020004" pitchFamily="2" charset="0"/>
              </a:rPr>
              <a:t> id </a:t>
            </a:r>
            <a:r>
              <a:rPr lang="es-ES" sz="1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istaSansAltBook" panose="02000603050000020004" pitchFamily="2" charset="0"/>
              </a:rPr>
              <a:t>erat</a:t>
            </a:r>
            <a:r>
              <a:rPr lang="es-ES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VistaSansAltBook" panose="02000603050000020004" pitchFamily="2" charset="0"/>
              </a:rPr>
              <a:t> </a:t>
            </a:r>
            <a:r>
              <a:rPr lang="es-ES" sz="1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istaSansAltBook" panose="02000603050000020004" pitchFamily="2" charset="0"/>
              </a:rPr>
              <a:t>euismod</a:t>
            </a:r>
            <a:r>
              <a:rPr lang="es-ES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VistaSansAltBook" panose="02000603050000020004" pitchFamily="2" charset="0"/>
              </a:rPr>
              <a:t>, non </a:t>
            </a:r>
            <a:r>
              <a:rPr lang="es-ES" sz="1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istaSansAltBook" panose="02000603050000020004" pitchFamily="2" charset="0"/>
              </a:rPr>
              <a:t>sagittis</a:t>
            </a:r>
            <a:r>
              <a:rPr lang="es-ES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VistaSansAltBook" panose="02000603050000020004" pitchFamily="2" charset="0"/>
              </a:rPr>
              <a:t> libero </a:t>
            </a:r>
            <a:r>
              <a:rPr lang="es-ES" sz="1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istaSansAltBook" panose="02000603050000020004" pitchFamily="2" charset="0"/>
              </a:rPr>
              <a:t>pellentesque</a:t>
            </a:r>
            <a:r>
              <a:rPr lang="es-ES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VistaSansAltBook" panose="02000603050000020004" pitchFamily="2" charset="0"/>
              </a:rPr>
              <a:t>. </a:t>
            </a:r>
          </a:p>
        </p:txBody>
      </p:sp>
      <p:sp>
        <p:nvSpPr>
          <p:cNvPr id="28" name="Subtítulo 2">
            <a:extLst>
              <a:ext uri="{FF2B5EF4-FFF2-40B4-BE49-F238E27FC236}">
                <a16:creationId xmlns:a16="http://schemas.microsoft.com/office/drawing/2014/main" id="{21029BFC-91F2-4AAD-B493-324FF203BB26}"/>
              </a:ext>
            </a:extLst>
          </p:cNvPr>
          <p:cNvSpPr txBox="1">
            <a:spLocks/>
          </p:cNvSpPr>
          <p:nvPr/>
        </p:nvSpPr>
        <p:spPr>
          <a:xfrm>
            <a:off x="3938679" y="7718139"/>
            <a:ext cx="1151450" cy="153471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257175" indent="-257175" algn="l" defTabSz="1028700" rtl="0" eaLnBrk="1" latinLnBrk="0" hangingPunct="1">
              <a:lnSpc>
                <a:spcPct val="90000"/>
              </a:lnSpc>
              <a:spcBef>
                <a:spcPts val="1125"/>
              </a:spcBef>
              <a:buFont typeface="Arial" panose="020B0604020202020204" pitchFamily="34" charset="0"/>
              <a:buChar char="•"/>
              <a:defRPr sz="31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71525" indent="-257175" algn="l" defTabSz="1028700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85875" indent="-257175" algn="l" defTabSz="1028700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22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00225" indent="-257175" algn="l" defTabSz="1028700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314575" indent="-257175" algn="l" defTabSz="1028700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28925" indent="-257175" algn="l" defTabSz="1028700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43275" indent="-257175" algn="l" defTabSz="1028700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57625" indent="-257175" algn="l" defTabSz="1028700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71975" indent="-257175" algn="l" defTabSz="1028700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s-ES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VistaSansAltBook" panose="02000603050000020004" pitchFamily="2" charset="0"/>
              </a:rPr>
              <a:t>10:00 - 11:30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s-ES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VistaSansAltBook" panose="02000603050000020004" pitchFamily="2" charset="0"/>
              </a:rPr>
              <a:t>12:00 - 12:45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s-ES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VistaSansAltBook" panose="02000603050000020004" pitchFamily="2" charset="0"/>
              </a:rPr>
              <a:t>13:00 - 15:30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s-ES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VistaSansAltBook" panose="02000603050000020004" pitchFamily="2" charset="0"/>
              </a:rPr>
              <a:t>16:00 - 16:45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s-ES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VistaSansAltBook" panose="02000603050000020004" pitchFamily="2" charset="0"/>
              </a:rPr>
              <a:t>17:00 - 17:45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s-ES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VistaSansAltBook" panose="02000603050000020004" pitchFamily="2" charset="0"/>
              </a:rPr>
              <a:t>18:00 - 19:00</a:t>
            </a:r>
          </a:p>
        </p:txBody>
      </p:sp>
      <p:sp>
        <p:nvSpPr>
          <p:cNvPr id="31" name="Subtítulo 2">
            <a:extLst>
              <a:ext uri="{FF2B5EF4-FFF2-40B4-BE49-F238E27FC236}">
                <a16:creationId xmlns:a16="http://schemas.microsoft.com/office/drawing/2014/main" id="{F843729A-2F71-4C53-98E9-6249155C4853}"/>
              </a:ext>
            </a:extLst>
          </p:cNvPr>
          <p:cNvSpPr txBox="1">
            <a:spLocks/>
          </p:cNvSpPr>
          <p:nvPr/>
        </p:nvSpPr>
        <p:spPr>
          <a:xfrm>
            <a:off x="5250795" y="7718139"/>
            <a:ext cx="3592528" cy="153471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257175" indent="-257175" algn="l" defTabSz="1028700" rtl="0" eaLnBrk="1" latinLnBrk="0" hangingPunct="1">
              <a:lnSpc>
                <a:spcPct val="90000"/>
              </a:lnSpc>
              <a:spcBef>
                <a:spcPts val="1125"/>
              </a:spcBef>
              <a:buFont typeface="Arial" panose="020B0604020202020204" pitchFamily="34" charset="0"/>
              <a:buChar char="•"/>
              <a:defRPr sz="31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71525" indent="-257175" algn="l" defTabSz="1028700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85875" indent="-257175" algn="l" defTabSz="1028700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22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00225" indent="-257175" algn="l" defTabSz="1028700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314575" indent="-257175" algn="l" defTabSz="1028700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28925" indent="-257175" algn="l" defTabSz="1028700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43275" indent="-257175" algn="l" defTabSz="1028700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57625" indent="-257175" algn="l" defTabSz="1028700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71975" indent="-257175" algn="l" defTabSz="1028700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s-ES" sz="1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istaSansAltBook" panose="02000603050000020004" pitchFamily="2" charset="0"/>
              </a:rPr>
              <a:t>Inauguracion</a:t>
            </a:r>
            <a:r>
              <a:rPr lang="es-ES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VistaSansAltBook" panose="02000603050000020004" pitchFamily="2" charset="0"/>
              </a:rPr>
              <a:t> Evento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s-ES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VistaSansAltBook" panose="02000603050000020004" pitchFamily="2" charset="0"/>
              </a:rPr>
              <a:t>Conferencia de evento 1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s-ES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VistaSansAltBook" panose="02000603050000020004" pitchFamily="2" charset="0"/>
              </a:rPr>
              <a:t>Workshop de evento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s-ES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VistaSansAltBook" panose="02000603050000020004" pitchFamily="2" charset="0"/>
              </a:rPr>
              <a:t>Conferencia de evento 2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s-ES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VistaSansAltBook" panose="02000603050000020004" pitchFamily="2" charset="0"/>
              </a:rPr>
              <a:t>Conferencia de evento 3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s-ES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VistaSansAltBook" panose="02000603050000020004" pitchFamily="2" charset="0"/>
              </a:rPr>
              <a:t>Clausura  Evento</a:t>
            </a:r>
          </a:p>
        </p:txBody>
      </p:sp>
      <p:cxnSp>
        <p:nvCxnSpPr>
          <p:cNvPr id="33" name="Conector recto 32">
            <a:extLst>
              <a:ext uri="{FF2B5EF4-FFF2-40B4-BE49-F238E27FC236}">
                <a16:creationId xmlns:a16="http://schemas.microsoft.com/office/drawing/2014/main" id="{457CA759-7E92-428A-80BF-C9BF959C153F}"/>
              </a:ext>
            </a:extLst>
          </p:cNvPr>
          <p:cNvCxnSpPr/>
          <p:nvPr/>
        </p:nvCxnSpPr>
        <p:spPr>
          <a:xfrm>
            <a:off x="5131073" y="7862608"/>
            <a:ext cx="0" cy="1390246"/>
          </a:xfrm>
          <a:prstGeom prst="line">
            <a:avLst/>
          </a:prstGeom>
          <a:ln w="28575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551123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áfico 4">
            <a:extLst>
              <a:ext uri="{FF2B5EF4-FFF2-40B4-BE49-F238E27FC236}">
                <a16:creationId xmlns:a16="http://schemas.microsoft.com/office/drawing/2014/main" id="{CB5B6CC5-63AB-46ED-AEE4-A284B2AB51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71512" y="9526564"/>
            <a:ext cx="8943975" cy="514350"/>
          </a:xfrm>
          <a:prstGeom prst="rect">
            <a:avLst/>
          </a:prstGeom>
        </p:spPr>
      </p:pic>
      <p:pic>
        <p:nvPicPr>
          <p:cNvPr id="6" name="Gráfico 5">
            <a:extLst>
              <a:ext uri="{FF2B5EF4-FFF2-40B4-BE49-F238E27FC236}">
                <a16:creationId xmlns:a16="http://schemas.microsoft.com/office/drawing/2014/main" id="{8313BAAB-85E3-4301-9C87-93687964CA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0"/>
            <a:ext cx="10287000" cy="1762125"/>
          </a:xfrm>
          <a:prstGeom prst="rect">
            <a:avLst/>
          </a:prstGeom>
        </p:spPr>
      </p:pic>
      <p:pic>
        <p:nvPicPr>
          <p:cNvPr id="7" name="Gráfico 6">
            <a:extLst>
              <a:ext uri="{FF2B5EF4-FFF2-40B4-BE49-F238E27FC236}">
                <a16:creationId xmlns:a16="http://schemas.microsoft.com/office/drawing/2014/main" id="{8286BD72-66A3-43F9-A9EE-F498A6AFBEB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852848" y="-13648"/>
            <a:ext cx="1447800" cy="1447800"/>
          </a:xfrm>
          <a:prstGeom prst="rect">
            <a:avLst/>
          </a:prstGeom>
        </p:spPr>
      </p:pic>
      <p:pic>
        <p:nvPicPr>
          <p:cNvPr id="8" name="Gráfico 7">
            <a:extLst>
              <a:ext uri="{FF2B5EF4-FFF2-40B4-BE49-F238E27FC236}">
                <a16:creationId xmlns:a16="http://schemas.microsoft.com/office/drawing/2014/main" id="{6C2CE254-9279-420D-8380-5F2A188B1F7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63835" y="547687"/>
            <a:ext cx="1971675" cy="666750"/>
          </a:xfrm>
          <a:prstGeom prst="rect">
            <a:avLst/>
          </a:prstGeom>
        </p:spPr>
      </p:pic>
      <p:pic>
        <p:nvPicPr>
          <p:cNvPr id="9" name="Gráfico 8">
            <a:extLst>
              <a:ext uri="{FF2B5EF4-FFF2-40B4-BE49-F238E27FC236}">
                <a16:creationId xmlns:a16="http://schemas.microsoft.com/office/drawing/2014/main" id="{4D14035B-5507-44FE-812E-A954B5FEAD2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2818618" y="528637"/>
            <a:ext cx="9525" cy="704850"/>
          </a:xfrm>
          <a:prstGeom prst="rect">
            <a:avLst/>
          </a:prstGeom>
        </p:spPr>
      </p:pic>
      <p:pic>
        <p:nvPicPr>
          <p:cNvPr id="10" name="Gráfico 9">
            <a:extLst>
              <a:ext uri="{FF2B5EF4-FFF2-40B4-BE49-F238E27FC236}">
                <a16:creationId xmlns:a16="http://schemas.microsoft.com/office/drawing/2014/main" id="{D75A8A0C-BCEE-44B3-AF3E-537DC48BB2B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3011251" y="547687"/>
            <a:ext cx="2047875" cy="666750"/>
          </a:xfrm>
          <a:prstGeom prst="rect">
            <a:avLst/>
          </a:prstGeom>
        </p:spPr>
      </p:pic>
      <p:sp>
        <p:nvSpPr>
          <p:cNvPr id="11" name="Rectángulo: esquinas redondeadas 10">
            <a:extLst>
              <a:ext uri="{FF2B5EF4-FFF2-40B4-BE49-F238E27FC236}">
                <a16:creationId xmlns:a16="http://schemas.microsoft.com/office/drawing/2014/main" id="{FCA15DF3-6188-4F56-AF05-3BDB9A700264}"/>
              </a:ext>
            </a:extLst>
          </p:cNvPr>
          <p:cNvSpPr/>
          <p:nvPr/>
        </p:nvSpPr>
        <p:spPr>
          <a:xfrm>
            <a:off x="2148954" y="5959451"/>
            <a:ext cx="1533525" cy="3038475"/>
          </a:xfrm>
          <a:prstGeom prst="roundRect">
            <a:avLst>
              <a:gd name="adj" fmla="val 9547"/>
            </a:avLst>
          </a:prstGeom>
          <a:solidFill>
            <a:srgbClr val="A351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2" name="Subtítulo 2">
            <a:extLst>
              <a:ext uri="{FF2B5EF4-FFF2-40B4-BE49-F238E27FC236}">
                <a16:creationId xmlns:a16="http://schemas.microsoft.com/office/drawing/2014/main" id="{CE28BDED-4800-4F1A-AF67-DE9F1EEFF367}"/>
              </a:ext>
            </a:extLst>
          </p:cNvPr>
          <p:cNvSpPr txBox="1">
            <a:spLocks/>
          </p:cNvSpPr>
          <p:nvPr/>
        </p:nvSpPr>
        <p:spPr>
          <a:xfrm>
            <a:off x="2248296" y="5988454"/>
            <a:ext cx="1334840" cy="133827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774040" rtl="0" eaLnBrk="1" latinLnBrk="0" hangingPunct="1">
              <a:lnSpc>
                <a:spcPct val="90000"/>
              </a:lnSpc>
              <a:spcBef>
                <a:spcPts val="847"/>
              </a:spcBef>
              <a:buFont typeface="Arial" panose="020B0604020202020204" pitchFamily="34" charset="0"/>
              <a:buNone/>
              <a:defRPr sz="203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7020" indent="0" algn="ctr" defTabSz="774040" rtl="0" eaLnBrk="1" latinLnBrk="0" hangingPunct="1">
              <a:lnSpc>
                <a:spcPct val="90000"/>
              </a:lnSpc>
              <a:spcBef>
                <a:spcPts val="423"/>
              </a:spcBef>
              <a:buFont typeface="Arial" panose="020B0604020202020204" pitchFamily="34" charset="0"/>
              <a:buNone/>
              <a:defRPr sz="169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74040" indent="0" algn="ctr" defTabSz="774040" rtl="0" eaLnBrk="1" latinLnBrk="0" hangingPunct="1">
              <a:lnSpc>
                <a:spcPct val="90000"/>
              </a:lnSpc>
              <a:spcBef>
                <a:spcPts val="423"/>
              </a:spcBef>
              <a:buFont typeface="Arial" panose="020B0604020202020204" pitchFamily="34" charset="0"/>
              <a:buNone/>
              <a:defRPr sz="15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61059" indent="0" algn="ctr" defTabSz="774040" rtl="0" eaLnBrk="1" latinLnBrk="0" hangingPunct="1">
              <a:lnSpc>
                <a:spcPct val="90000"/>
              </a:lnSpc>
              <a:spcBef>
                <a:spcPts val="423"/>
              </a:spcBef>
              <a:buFont typeface="Arial" panose="020B0604020202020204" pitchFamily="34" charset="0"/>
              <a:buNone/>
              <a:defRPr sz="13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8079" indent="0" algn="ctr" defTabSz="774040" rtl="0" eaLnBrk="1" latinLnBrk="0" hangingPunct="1">
              <a:lnSpc>
                <a:spcPct val="90000"/>
              </a:lnSpc>
              <a:spcBef>
                <a:spcPts val="423"/>
              </a:spcBef>
              <a:buFont typeface="Arial" panose="020B0604020202020204" pitchFamily="34" charset="0"/>
              <a:buNone/>
              <a:defRPr sz="13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35099" indent="0" algn="ctr" defTabSz="774040" rtl="0" eaLnBrk="1" latinLnBrk="0" hangingPunct="1">
              <a:lnSpc>
                <a:spcPct val="90000"/>
              </a:lnSpc>
              <a:spcBef>
                <a:spcPts val="423"/>
              </a:spcBef>
              <a:buFont typeface="Arial" panose="020B0604020202020204" pitchFamily="34" charset="0"/>
              <a:buNone/>
              <a:defRPr sz="13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22119" indent="0" algn="ctr" defTabSz="774040" rtl="0" eaLnBrk="1" latinLnBrk="0" hangingPunct="1">
              <a:lnSpc>
                <a:spcPct val="90000"/>
              </a:lnSpc>
              <a:spcBef>
                <a:spcPts val="423"/>
              </a:spcBef>
              <a:buFont typeface="Arial" panose="020B0604020202020204" pitchFamily="34" charset="0"/>
              <a:buNone/>
              <a:defRPr sz="13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09139" indent="0" algn="ctr" defTabSz="774040" rtl="0" eaLnBrk="1" latinLnBrk="0" hangingPunct="1">
              <a:lnSpc>
                <a:spcPct val="90000"/>
              </a:lnSpc>
              <a:spcBef>
                <a:spcPts val="423"/>
              </a:spcBef>
              <a:buFont typeface="Arial" panose="020B0604020202020204" pitchFamily="34" charset="0"/>
              <a:buNone/>
              <a:defRPr sz="13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096158" indent="0" algn="ctr" defTabSz="774040" rtl="0" eaLnBrk="1" latinLnBrk="0" hangingPunct="1">
              <a:lnSpc>
                <a:spcPct val="90000"/>
              </a:lnSpc>
              <a:spcBef>
                <a:spcPts val="423"/>
              </a:spcBef>
              <a:buFont typeface="Arial" panose="020B0604020202020204" pitchFamily="34" charset="0"/>
              <a:buNone/>
              <a:defRPr sz="13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360000">
              <a:lnSpc>
                <a:spcPct val="100000"/>
              </a:lnSpc>
              <a:spcBef>
                <a:spcPts val="0"/>
              </a:spcBef>
            </a:pPr>
            <a:r>
              <a:rPr lang="es-ES" sz="4000" dirty="0">
                <a:solidFill>
                  <a:schemeClr val="bg1"/>
                </a:solidFill>
                <a:latin typeface="VistaSansSCLight" panose="02000603040000020004" pitchFamily="2" charset="0"/>
              </a:rPr>
              <a:t>12</a:t>
            </a:r>
            <a:r>
              <a:rPr lang="es-ES" sz="2600" dirty="0">
                <a:solidFill>
                  <a:schemeClr val="bg1"/>
                </a:solidFill>
                <a:latin typeface="VistaSansSCLight" panose="02000603040000020004" pitchFamily="2" charset="0"/>
              </a:rPr>
              <a:t>feb.</a:t>
            </a:r>
          </a:p>
          <a:p>
            <a:pPr defTabSz="360000">
              <a:lnSpc>
                <a:spcPct val="100000"/>
              </a:lnSpc>
              <a:spcBef>
                <a:spcPts val="0"/>
              </a:spcBef>
            </a:pPr>
            <a:r>
              <a:rPr lang="es-ES" sz="2000" dirty="0">
                <a:solidFill>
                  <a:schemeClr val="bg1"/>
                </a:solidFill>
                <a:latin typeface="VistaSansSCBold" panose="02000803040000020004" pitchFamily="2" charset="0"/>
              </a:rPr>
              <a:t>16.00 </a:t>
            </a:r>
            <a:r>
              <a:rPr lang="es-ES" sz="2000" dirty="0" err="1">
                <a:solidFill>
                  <a:schemeClr val="bg1"/>
                </a:solidFill>
                <a:latin typeface="VistaSansSCBold" panose="02000803040000020004" pitchFamily="2" charset="0"/>
              </a:rPr>
              <a:t>hrs</a:t>
            </a:r>
            <a:r>
              <a:rPr lang="es-ES" sz="2000" dirty="0">
                <a:solidFill>
                  <a:schemeClr val="bg1"/>
                </a:solidFill>
                <a:latin typeface="VistaSansSCBold" panose="02000803040000020004" pitchFamily="2" charset="0"/>
              </a:rPr>
              <a:t>.</a:t>
            </a:r>
            <a:endParaRPr lang="es-ES" sz="2000" dirty="0">
              <a:solidFill>
                <a:schemeClr val="bg1"/>
              </a:solidFill>
              <a:latin typeface="VistaSansMed" panose="02000603040000020004" pitchFamily="2" charset="0"/>
            </a:endParaRPr>
          </a:p>
        </p:txBody>
      </p:sp>
      <p:cxnSp>
        <p:nvCxnSpPr>
          <p:cNvPr id="13" name="Conector recto 12">
            <a:extLst>
              <a:ext uri="{FF2B5EF4-FFF2-40B4-BE49-F238E27FC236}">
                <a16:creationId xmlns:a16="http://schemas.microsoft.com/office/drawing/2014/main" id="{CCD5E7C3-EC39-43ED-97AE-783FEBF0DE2C}"/>
              </a:ext>
            </a:extLst>
          </p:cNvPr>
          <p:cNvCxnSpPr/>
          <p:nvPr/>
        </p:nvCxnSpPr>
        <p:spPr>
          <a:xfrm>
            <a:off x="2424397" y="7463211"/>
            <a:ext cx="982638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Subtítulo 2">
            <a:extLst>
              <a:ext uri="{FF2B5EF4-FFF2-40B4-BE49-F238E27FC236}">
                <a16:creationId xmlns:a16="http://schemas.microsoft.com/office/drawing/2014/main" id="{35E07BE0-F3DF-4413-A419-A8D2225D03DD}"/>
              </a:ext>
            </a:extLst>
          </p:cNvPr>
          <p:cNvSpPr txBox="1">
            <a:spLocks/>
          </p:cNvSpPr>
          <p:nvPr/>
        </p:nvSpPr>
        <p:spPr>
          <a:xfrm>
            <a:off x="2148954" y="7599692"/>
            <a:ext cx="1522294" cy="133827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774040" rtl="0" eaLnBrk="1" latinLnBrk="0" hangingPunct="1">
              <a:lnSpc>
                <a:spcPct val="90000"/>
              </a:lnSpc>
              <a:spcBef>
                <a:spcPts val="847"/>
              </a:spcBef>
              <a:buFont typeface="Arial" panose="020B0604020202020204" pitchFamily="34" charset="0"/>
              <a:buNone/>
              <a:defRPr sz="203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7020" indent="0" algn="ctr" defTabSz="774040" rtl="0" eaLnBrk="1" latinLnBrk="0" hangingPunct="1">
              <a:lnSpc>
                <a:spcPct val="90000"/>
              </a:lnSpc>
              <a:spcBef>
                <a:spcPts val="423"/>
              </a:spcBef>
              <a:buFont typeface="Arial" panose="020B0604020202020204" pitchFamily="34" charset="0"/>
              <a:buNone/>
              <a:defRPr sz="169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74040" indent="0" algn="ctr" defTabSz="774040" rtl="0" eaLnBrk="1" latinLnBrk="0" hangingPunct="1">
              <a:lnSpc>
                <a:spcPct val="90000"/>
              </a:lnSpc>
              <a:spcBef>
                <a:spcPts val="423"/>
              </a:spcBef>
              <a:buFont typeface="Arial" panose="020B0604020202020204" pitchFamily="34" charset="0"/>
              <a:buNone/>
              <a:defRPr sz="15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61059" indent="0" algn="ctr" defTabSz="774040" rtl="0" eaLnBrk="1" latinLnBrk="0" hangingPunct="1">
              <a:lnSpc>
                <a:spcPct val="90000"/>
              </a:lnSpc>
              <a:spcBef>
                <a:spcPts val="423"/>
              </a:spcBef>
              <a:buFont typeface="Arial" panose="020B0604020202020204" pitchFamily="34" charset="0"/>
              <a:buNone/>
              <a:defRPr sz="13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8079" indent="0" algn="ctr" defTabSz="774040" rtl="0" eaLnBrk="1" latinLnBrk="0" hangingPunct="1">
              <a:lnSpc>
                <a:spcPct val="90000"/>
              </a:lnSpc>
              <a:spcBef>
                <a:spcPts val="423"/>
              </a:spcBef>
              <a:buFont typeface="Arial" panose="020B0604020202020204" pitchFamily="34" charset="0"/>
              <a:buNone/>
              <a:defRPr sz="13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35099" indent="0" algn="ctr" defTabSz="774040" rtl="0" eaLnBrk="1" latinLnBrk="0" hangingPunct="1">
              <a:lnSpc>
                <a:spcPct val="90000"/>
              </a:lnSpc>
              <a:spcBef>
                <a:spcPts val="423"/>
              </a:spcBef>
              <a:buFont typeface="Arial" panose="020B0604020202020204" pitchFamily="34" charset="0"/>
              <a:buNone/>
              <a:defRPr sz="13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22119" indent="0" algn="ctr" defTabSz="774040" rtl="0" eaLnBrk="1" latinLnBrk="0" hangingPunct="1">
              <a:lnSpc>
                <a:spcPct val="90000"/>
              </a:lnSpc>
              <a:spcBef>
                <a:spcPts val="423"/>
              </a:spcBef>
              <a:buFont typeface="Arial" panose="020B0604020202020204" pitchFamily="34" charset="0"/>
              <a:buNone/>
              <a:defRPr sz="13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09139" indent="0" algn="ctr" defTabSz="774040" rtl="0" eaLnBrk="1" latinLnBrk="0" hangingPunct="1">
              <a:lnSpc>
                <a:spcPct val="90000"/>
              </a:lnSpc>
              <a:spcBef>
                <a:spcPts val="423"/>
              </a:spcBef>
              <a:buFont typeface="Arial" panose="020B0604020202020204" pitchFamily="34" charset="0"/>
              <a:buNone/>
              <a:defRPr sz="13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096158" indent="0" algn="ctr" defTabSz="774040" rtl="0" eaLnBrk="1" latinLnBrk="0" hangingPunct="1">
              <a:lnSpc>
                <a:spcPct val="90000"/>
              </a:lnSpc>
              <a:spcBef>
                <a:spcPts val="423"/>
              </a:spcBef>
              <a:buFont typeface="Arial" panose="020B0604020202020204" pitchFamily="34" charset="0"/>
              <a:buNone/>
              <a:defRPr sz="13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360000">
              <a:lnSpc>
                <a:spcPct val="100000"/>
              </a:lnSpc>
              <a:spcBef>
                <a:spcPts val="0"/>
              </a:spcBef>
            </a:pPr>
            <a:r>
              <a:rPr lang="es-ES" sz="2000" dirty="0">
                <a:solidFill>
                  <a:schemeClr val="bg1"/>
                </a:solidFill>
                <a:latin typeface="VistaSansAltBold" panose="02000803040000020004" pitchFamily="2" charset="0"/>
              </a:rPr>
              <a:t>AUDITORIO</a:t>
            </a:r>
          </a:p>
          <a:p>
            <a:pPr defTabSz="360000">
              <a:lnSpc>
                <a:spcPct val="100000"/>
              </a:lnSpc>
              <a:spcBef>
                <a:spcPts val="0"/>
              </a:spcBef>
            </a:pPr>
            <a:r>
              <a:rPr lang="es-ES" sz="1500" dirty="0">
                <a:solidFill>
                  <a:schemeClr val="bg1"/>
                </a:solidFill>
                <a:latin typeface="VistaSansBook" panose="02000603050000020004" pitchFamily="2" charset="0"/>
              </a:rPr>
              <a:t>Campus</a:t>
            </a:r>
          </a:p>
          <a:p>
            <a:pPr defTabSz="360000">
              <a:lnSpc>
                <a:spcPct val="100000"/>
              </a:lnSpc>
              <a:spcBef>
                <a:spcPts val="0"/>
              </a:spcBef>
            </a:pPr>
            <a:r>
              <a:rPr lang="es-ES" sz="1500" dirty="0">
                <a:solidFill>
                  <a:schemeClr val="bg1"/>
                </a:solidFill>
                <a:latin typeface="VistaSansBook" panose="02000603050000020004" pitchFamily="2" charset="0"/>
              </a:rPr>
              <a:t>San Francisco</a:t>
            </a:r>
          </a:p>
          <a:p>
            <a:pPr defTabSz="360000">
              <a:lnSpc>
                <a:spcPct val="100000"/>
              </a:lnSpc>
              <a:spcBef>
                <a:spcPts val="0"/>
              </a:spcBef>
            </a:pPr>
            <a:r>
              <a:rPr lang="es-ES" sz="900" dirty="0">
                <a:solidFill>
                  <a:schemeClr val="bg1"/>
                </a:solidFill>
                <a:latin typeface="VistaSansLight" panose="02000603040000020004" pitchFamily="2" charset="0"/>
              </a:rPr>
              <a:t>Manuel Montt 56, Temuco</a:t>
            </a:r>
          </a:p>
        </p:txBody>
      </p:sp>
      <p:sp>
        <p:nvSpPr>
          <p:cNvPr id="15" name="Título 1">
            <a:extLst>
              <a:ext uri="{FF2B5EF4-FFF2-40B4-BE49-F238E27FC236}">
                <a16:creationId xmlns:a16="http://schemas.microsoft.com/office/drawing/2014/main" id="{91F1D976-C4C1-491B-BAAA-DF5B91D7F088}"/>
              </a:ext>
            </a:extLst>
          </p:cNvPr>
          <p:cNvSpPr txBox="1">
            <a:spLocks/>
          </p:cNvSpPr>
          <p:nvPr/>
        </p:nvSpPr>
        <p:spPr>
          <a:xfrm>
            <a:off x="3831618" y="5959451"/>
            <a:ext cx="4925696" cy="51435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10287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95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2800" b="1" dirty="0">
                <a:solidFill>
                  <a:srgbClr val="A3519E"/>
                </a:solidFill>
                <a:latin typeface="VistaSansAltBold" panose="02000803040000020004" pitchFamily="2" charset="0"/>
              </a:rPr>
              <a:t>Programación Evento</a:t>
            </a:r>
          </a:p>
        </p:txBody>
      </p:sp>
      <p:sp>
        <p:nvSpPr>
          <p:cNvPr id="16" name="Subtítulo 2">
            <a:extLst>
              <a:ext uri="{FF2B5EF4-FFF2-40B4-BE49-F238E27FC236}">
                <a16:creationId xmlns:a16="http://schemas.microsoft.com/office/drawing/2014/main" id="{55A01968-BBA4-486A-B620-458107CBB830}"/>
              </a:ext>
            </a:extLst>
          </p:cNvPr>
          <p:cNvSpPr txBox="1">
            <a:spLocks/>
          </p:cNvSpPr>
          <p:nvPr/>
        </p:nvSpPr>
        <p:spPr>
          <a:xfrm>
            <a:off x="3831618" y="6473802"/>
            <a:ext cx="4916171" cy="113387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57175" indent="-257175" algn="l" defTabSz="1028700" rtl="0" eaLnBrk="1" latinLnBrk="0" hangingPunct="1">
              <a:lnSpc>
                <a:spcPct val="90000"/>
              </a:lnSpc>
              <a:spcBef>
                <a:spcPts val="1125"/>
              </a:spcBef>
              <a:buFont typeface="Arial" panose="020B0604020202020204" pitchFamily="34" charset="0"/>
              <a:buChar char="•"/>
              <a:defRPr sz="31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71525" indent="-257175" algn="l" defTabSz="1028700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85875" indent="-257175" algn="l" defTabSz="1028700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22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00225" indent="-257175" algn="l" defTabSz="1028700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314575" indent="-257175" algn="l" defTabSz="1028700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28925" indent="-257175" algn="l" defTabSz="1028700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43275" indent="-257175" algn="l" defTabSz="1028700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57625" indent="-257175" algn="l" defTabSz="1028700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71975" indent="-257175" algn="l" defTabSz="1028700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s-ES" sz="1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istaSansAltBook" panose="02000603050000020004" pitchFamily="2" charset="0"/>
              </a:rPr>
              <a:t>Lorem</a:t>
            </a:r>
            <a:r>
              <a:rPr lang="es-ES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VistaSansAltBook" panose="02000603050000020004" pitchFamily="2" charset="0"/>
              </a:rPr>
              <a:t> </a:t>
            </a:r>
            <a:r>
              <a:rPr lang="es-ES" sz="1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istaSansAltBook" panose="02000603050000020004" pitchFamily="2" charset="0"/>
              </a:rPr>
              <a:t>ipsum</a:t>
            </a:r>
            <a:r>
              <a:rPr lang="es-ES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VistaSansAltBook" panose="02000603050000020004" pitchFamily="2" charset="0"/>
              </a:rPr>
              <a:t> dolor </a:t>
            </a:r>
            <a:r>
              <a:rPr lang="es-ES" sz="1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istaSansAltBook" panose="02000603050000020004" pitchFamily="2" charset="0"/>
              </a:rPr>
              <a:t>sit</a:t>
            </a:r>
            <a:r>
              <a:rPr lang="es-ES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VistaSansAltBook" panose="02000603050000020004" pitchFamily="2" charset="0"/>
              </a:rPr>
              <a:t> </a:t>
            </a:r>
            <a:r>
              <a:rPr lang="es-ES" sz="1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istaSansAltBook" panose="02000603050000020004" pitchFamily="2" charset="0"/>
              </a:rPr>
              <a:t>amet</a:t>
            </a:r>
            <a:r>
              <a:rPr lang="es-ES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VistaSansAltBook" panose="02000603050000020004" pitchFamily="2" charset="0"/>
              </a:rPr>
              <a:t>, </a:t>
            </a:r>
            <a:r>
              <a:rPr lang="es-ES" sz="1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istaSansAltBook" panose="02000603050000020004" pitchFamily="2" charset="0"/>
              </a:rPr>
              <a:t>consectetur</a:t>
            </a:r>
            <a:r>
              <a:rPr lang="es-ES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VistaSansAltBook" panose="02000603050000020004" pitchFamily="2" charset="0"/>
              </a:rPr>
              <a:t> </a:t>
            </a:r>
            <a:r>
              <a:rPr lang="es-ES" sz="1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istaSansAltBook" panose="02000603050000020004" pitchFamily="2" charset="0"/>
              </a:rPr>
              <a:t>adipiscing</a:t>
            </a:r>
            <a:r>
              <a:rPr lang="es-ES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VistaSansAltBook" panose="02000603050000020004" pitchFamily="2" charset="0"/>
              </a:rPr>
              <a:t> </a:t>
            </a:r>
            <a:r>
              <a:rPr lang="es-ES" sz="1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istaSansAltBook" panose="02000603050000020004" pitchFamily="2" charset="0"/>
              </a:rPr>
              <a:t>elit</a:t>
            </a:r>
            <a:r>
              <a:rPr lang="es-ES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VistaSansAltBook" panose="02000603050000020004" pitchFamily="2" charset="0"/>
              </a:rPr>
              <a:t>. </a:t>
            </a:r>
            <a:r>
              <a:rPr lang="es-ES" sz="1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istaSansAltBook" panose="02000603050000020004" pitchFamily="2" charset="0"/>
              </a:rPr>
              <a:t>Duis</a:t>
            </a:r>
            <a:r>
              <a:rPr lang="es-ES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VistaSansAltBook" panose="02000603050000020004" pitchFamily="2" charset="0"/>
              </a:rPr>
              <a:t> </a:t>
            </a:r>
            <a:r>
              <a:rPr lang="es-ES" sz="1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istaSansAltBook" panose="02000603050000020004" pitchFamily="2" charset="0"/>
              </a:rPr>
              <a:t>tincidunt</a:t>
            </a:r>
            <a:r>
              <a:rPr lang="es-ES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VistaSansAltBook" panose="02000603050000020004" pitchFamily="2" charset="0"/>
              </a:rPr>
              <a:t> </a:t>
            </a:r>
            <a:r>
              <a:rPr lang="es-ES" sz="1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istaSansAltBook" panose="02000603050000020004" pitchFamily="2" charset="0"/>
              </a:rPr>
              <a:t>sapien</a:t>
            </a:r>
            <a:r>
              <a:rPr lang="es-ES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VistaSansAltBook" panose="02000603050000020004" pitchFamily="2" charset="0"/>
              </a:rPr>
              <a:t> id </a:t>
            </a:r>
            <a:r>
              <a:rPr lang="es-ES" sz="1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istaSansAltBook" panose="02000603050000020004" pitchFamily="2" charset="0"/>
              </a:rPr>
              <a:t>erat</a:t>
            </a:r>
            <a:r>
              <a:rPr lang="es-ES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VistaSansAltBook" panose="02000603050000020004" pitchFamily="2" charset="0"/>
              </a:rPr>
              <a:t> </a:t>
            </a:r>
            <a:r>
              <a:rPr lang="es-ES" sz="1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istaSansAltBook" panose="02000603050000020004" pitchFamily="2" charset="0"/>
              </a:rPr>
              <a:t>euismod</a:t>
            </a:r>
            <a:r>
              <a:rPr lang="es-ES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VistaSansAltBook" panose="02000603050000020004" pitchFamily="2" charset="0"/>
              </a:rPr>
              <a:t>, non </a:t>
            </a:r>
            <a:r>
              <a:rPr lang="es-ES" sz="1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istaSansAltBook" panose="02000603050000020004" pitchFamily="2" charset="0"/>
              </a:rPr>
              <a:t>sagittis</a:t>
            </a:r>
            <a:r>
              <a:rPr lang="es-ES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VistaSansAltBook" panose="02000603050000020004" pitchFamily="2" charset="0"/>
              </a:rPr>
              <a:t> libero </a:t>
            </a:r>
            <a:r>
              <a:rPr lang="es-ES" sz="1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istaSansAltBook" panose="02000603050000020004" pitchFamily="2" charset="0"/>
              </a:rPr>
              <a:t>pellentesque</a:t>
            </a:r>
            <a:r>
              <a:rPr lang="es-ES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VistaSansAltBook" panose="02000603050000020004" pitchFamily="2" charset="0"/>
              </a:rPr>
              <a:t>. </a:t>
            </a:r>
          </a:p>
        </p:txBody>
      </p:sp>
      <p:sp>
        <p:nvSpPr>
          <p:cNvPr id="17" name="Subtítulo 2">
            <a:extLst>
              <a:ext uri="{FF2B5EF4-FFF2-40B4-BE49-F238E27FC236}">
                <a16:creationId xmlns:a16="http://schemas.microsoft.com/office/drawing/2014/main" id="{D303A9C1-4788-4637-B716-BD6C92EABC68}"/>
              </a:ext>
            </a:extLst>
          </p:cNvPr>
          <p:cNvSpPr txBox="1">
            <a:spLocks/>
          </p:cNvSpPr>
          <p:nvPr/>
        </p:nvSpPr>
        <p:spPr>
          <a:xfrm>
            <a:off x="3843145" y="7463211"/>
            <a:ext cx="1151450" cy="153471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257175" indent="-257175" algn="l" defTabSz="1028700" rtl="0" eaLnBrk="1" latinLnBrk="0" hangingPunct="1">
              <a:lnSpc>
                <a:spcPct val="90000"/>
              </a:lnSpc>
              <a:spcBef>
                <a:spcPts val="1125"/>
              </a:spcBef>
              <a:buFont typeface="Arial" panose="020B0604020202020204" pitchFamily="34" charset="0"/>
              <a:buChar char="•"/>
              <a:defRPr sz="31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71525" indent="-257175" algn="l" defTabSz="1028700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85875" indent="-257175" algn="l" defTabSz="1028700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22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00225" indent="-257175" algn="l" defTabSz="1028700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314575" indent="-257175" algn="l" defTabSz="1028700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28925" indent="-257175" algn="l" defTabSz="1028700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43275" indent="-257175" algn="l" defTabSz="1028700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57625" indent="-257175" algn="l" defTabSz="1028700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71975" indent="-257175" algn="l" defTabSz="1028700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s-ES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VistaSansAltBook" panose="02000603050000020004" pitchFamily="2" charset="0"/>
              </a:rPr>
              <a:t>10:00 - 11:30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s-ES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VistaSansAltBook" panose="02000603050000020004" pitchFamily="2" charset="0"/>
              </a:rPr>
              <a:t>12:00 - 12:45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s-ES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VistaSansAltBook" panose="02000603050000020004" pitchFamily="2" charset="0"/>
              </a:rPr>
              <a:t>13:00 - 15:30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s-ES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VistaSansAltBook" panose="02000603050000020004" pitchFamily="2" charset="0"/>
              </a:rPr>
              <a:t>16:00 - 16:45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s-ES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VistaSansAltBook" panose="02000603050000020004" pitchFamily="2" charset="0"/>
              </a:rPr>
              <a:t>17:00 - 17:45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s-ES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VistaSansAltBook" panose="02000603050000020004" pitchFamily="2" charset="0"/>
              </a:rPr>
              <a:t>18:00 - 19:00</a:t>
            </a:r>
          </a:p>
        </p:txBody>
      </p:sp>
      <p:sp>
        <p:nvSpPr>
          <p:cNvPr id="18" name="Subtítulo 2">
            <a:extLst>
              <a:ext uri="{FF2B5EF4-FFF2-40B4-BE49-F238E27FC236}">
                <a16:creationId xmlns:a16="http://schemas.microsoft.com/office/drawing/2014/main" id="{F3C6DC4E-5E9F-4D6D-A002-AE52CFF58F77}"/>
              </a:ext>
            </a:extLst>
          </p:cNvPr>
          <p:cNvSpPr txBox="1">
            <a:spLocks/>
          </p:cNvSpPr>
          <p:nvPr/>
        </p:nvSpPr>
        <p:spPr>
          <a:xfrm>
            <a:off x="5155261" y="7463211"/>
            <a:ext cx="3592528" cy="153471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257175" indent="-257175" algn="l" defTabSz="1028700" rtl="0" eaLnBrk="1" latinLnBrk="0" hangingPunct="1">
              <a:lnSpc>
                <a:spcPct val="90000"/>
              </a:lnSpc>
              <a:spcBef>
                <a:spcPts val="1125"/>
              </a:spcBef>
              <a:buFont typeface="Arial" panose="020B0604020202020204" pitchFamily="34" charset="0"/>
              <a:buChar char="•"/>
              <a:defRPr sz="31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71525" indent="-257175" algn="l" defTabSz="1028700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85875" indent="-257175" algn="l" defTabSz="1028700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22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00225" indent="-257175" algn="l" defTabSz="1028700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314575" indent="-257175" algn="l" defTabSz="1028700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28925" indent="-257175" algn="l" defTabSz="1028700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43275" indent="-257175" algn="l" defTabSz="1028700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57625" indent="-257175" algn="l" defTabSz="1028700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71975" indent="-257175" algn="l" defTabSz="1028700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s-ES" sz="1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istaSansAltBook" panose="02000603050000020004" pitchFamily="2" charset="0"/>
              </a:rPr>
              <a:t>Inauguracion</a:t>
            </a:r>
            <a:r>
              <a:rPr lang="es-ES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VistaSansAltBook" panose="02000603050000020004" pitchFamily="2" charset="0"/>
              </a:rPr>
              <a:t> Evento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s-ES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VistaSansAltBook" panose="02000603050000020004" pitchFamily="2" charset="0"/>
              </a:rPr>
              <a:t>Conferencia de evento 1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s-ES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VistaSansAltBook" panose="02000603050000020004" pitchFamily="2" charset="0"/>
              </a:rPr>
              <a:t>Workshop de evento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s-ES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VistaSansAltBook" panose="02000603050000020004" pitchFamily="2" charset="0"/>
              </a:rPr>
              <a:t>Conferencia de evento 2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s-ES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VistaSansAltBook" panose="02000603050000020004" pitchFamily="2" charset="0"/>
              </a:rPr>
              <a:t>Conferencia de evento 3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s-ES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VistaSansAltBook" panose="02000603050000020004" pitchFamily="2" charset="0"/>
              </a:rPr>
              <a:t>Clausura  Evento</a:t>
            </a:r>
          </a:p>
        </p:txBody>
      </p:sp>
      <p:cxnSp>
        <p:nvCxnSpPr>
          <p:cNvPr id="19" name="Conector recto 18">
            <a:extLst>
              <a:ext uri="{FF2B5EF4-FFF2-40B4-BE49-F238E27FC236}">
                <a16:creationId xmlns:a16="http://schemas.microsoft.com/office/drawing/2014/main" id="{12E2628F-CEAD-4B7B-81F9-33B6F5073ECB}"/>
              </a:ext>
            </a:extLst>
          </p:cNvPr>
          <p:cNvCxnSpPr/>
          <p:nvPr/>
        </p:nvCxnSpPr>
        <p:spPr>
          <a:xfrm>
            <a:off x="5035539" y="7607680"/>
            <a:ext cx="0" cy="1390246"/>
          </a:xfrm>
          <a:prstGeom prst="line">
            <a:avLst/>
          </a:prstGeom>
          <a:ln w="28575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Gráfico 20">
            <a:extLst>
              <a:ext uri="{FF2B5EF4-FFF2-40B4-BE49-F238E27FC236}">
                <a16:creationId xmlns:a16="http://schemas.microsoft.com/office/drawing/2014/main" id="{6A9D2B9E-F744-4094-AA72-6AE095CEF99D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rcRect l="14696" t="19679" r="14484" b="39152"/>
          <a:stretch/>
        </p:blipFill>
        <p:spPr>
          <a:xfrm>
            <a:off x="1908981" y="2074054"/>
            <a:ext cx="6469039" cy="3764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1707768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32</TotalTime>
  <Words>280</Words>
  <Application>Microsoft Office PowerPoint</Application>
  <PresentationFormat>Personalizado</PresentationFormat>
  <Paragraphs>53</Paragraphs>
  <Slides>4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10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4</vt:i4>
      </vt:variant>
    </vt:vector>
  </HeadingPairs>
  <TitlesOfParts>
    <vt:vector size="15" baseType="lpstr">
      <vt:lpstr>Arial</vt:lpstr>
      <vt:lpstr>Calibri</vt:lpstr>
      <vt:lpstr>Calibri Light</vt:lpstr>
      <vt:lpstr>VistaSansAltBold</vt:lpstr>
      <vt:lpstr>VistaSansAltBook</vt:lpstr>
      <vt:lpstr>VistaSansBook</vt:lpstr>
      <vt:lpstr>VistaSansLight</vt:lpstr>
      <vt:lpstr>VistaSansMed</vt:lpstr>
      <vt:lpstr>VistaSansSCBold</vt:lpstr>
      <vt:lpstr>VistaSansSCLight</vt:lpstr>
      <vt:lpstr>Tema de Office</vt:lpstr>
      <vt:lpstr>Vivamus tincidunt enim odio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Vivamus tincidunt enim odio</dc:title>
  <dc:creator>Nicolás Bustamante</dc:creator>
  <cp:lastModifiedBy>Nicolás Bustamante</cp:lastModifiedBy>
  <cp:revision>5</cp:revision>
  <dcterms:created xsi:type="dcterms:W3CDTF">2023-12-19T13:18:43Z</dcterms:created>
  <dcterms:modified xsi:type="dcterms:W3CDTF">2023-12-19T13:50:43Z</dcterms:modified>
</cp:coreProperties>
</file>