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</p:sldIdLst>
  <p:sldSz cx="10287000" cy="1828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3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992968"/>
            <a:ext cx="8743950" cy="6366933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9605435"/>
            <a:ext cx="7715250" cy="4415365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21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68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973667"/>
            <a:ext cx="2218134" cy="154982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973667"/>
            <a:ext cx="6525816" cy="1549823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5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9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4559305"/>
            <a:ext cx="8872538" cy="7607299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12238572"/>
            <a:ext cx="8872538" cy="4000499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74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4868333"/>
            <a:ext cx="4371975" cy="116035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4868333"/>
            <a:ext cx="4371975" cy="116035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93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973671"/>
            <a:ext cx="8872538" cy="3534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4483101"/>
            <a:ext cx="4351883" cy="219709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6680200"/>
            <a:ext cx="4351883" cy="98255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4483101"/>
            <a:ext cx="4373315" cy="219709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6680200"/>
            <a:ext cx="4373315" cy="98255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3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84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53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1219200"/>
            <a:ext cx="3317825" cy="4267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2633138"/>
            <a:ext cx="5207794" cy="1299633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5486400"/>
            <a:ext cx="3317825" cy="1016423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59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1219200"/>
            <a:ext cx="3317825" cy="4267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2633138"/>
            <a:ext cx="5207794" cy="12996333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5486400"/>
            <a:ext cx="3317825" cy="1016423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93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973671"/>
            <a:ext cx="8872538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4868333"/>
            <a:ext cx="8872538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6950271"/>
            <a:ext cx="2314575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EBD0C-C62C-4A86-91F7-14FE825B21CC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6950271"/>
            <a:ext cx="3471863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6950271"/>
            <a:ext cx="2314575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9F27-DA2C-4E24-A516-46A850061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1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3556AA34-2EAF-4B53-95EB-D3575AA9C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262" t="3201" r="42117"/>
          <a:stretch/>
        </p:blipFill>
        <p:spPr>
          <a:xfrm>
            <a:off x="-1" y="2190749"/>
            <a:ext cx="10287001" cy="1634257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EE4A60-55D0-41C5-9034-2A31298C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658850"/>
            <a:ext cx="10287000" cy="462915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DCC1D5-1BA8-4660-AF20-ED0661E3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0" y="12318149"/>
            <a:ext cx="8872538" cy="21907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Subtítulos de video aquí...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9AC0D2B-92BA-442E-AA60-6321EA02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0287000" cy="21907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0D0FB80-2953-49F7-B4F8-9B5C34EDA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2388" y="666750"/>
            <a:ext cx="2562225" cy="8572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8CA8159-1B8D-428B-92E3-23C89CA61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2402" y="2168446"/>
            <a:ext cx="18669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9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061197E3-22CA-4C7F-8148-236B6215B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83" r="6023"/>
          <a:stretch/>
        </p:blipFill>
        <p:spPr>
          <a:xfrm>
            <a:off x="0" y="0"/>
            <a:ext cx="10287000" cy="1828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46FE9E6-FCF2-4E77-AC5E-FAA07ADCA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0287000" cy="21907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5B328A0-F51C-4355-88B2-64620E772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928" y="666750"/>
            <a:ext cx="2562225" cy="8572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3FA75FE-0C1C-4146-83C6-44969202E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0772" y="685800"/>
            <a:ext cx="3162300" cy="81915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EE04F32-1CC0-437D-ADE9-2EE0179E0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13658850"/>
            <a:ext cx="10287000" cy="462915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BF98AC6-4A7D-4C3E-9061-C12A6094F0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2402" y="2168448"/>
            <a:ext cx="18669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4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D61BEE8-1554-47D3-905C-0B2D95C4D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87000" cy="21907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F39782-D0A1-4802-8FB3-0052A207E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402" y="2168448"/>
            <a:ext cx="1866900" cy="187642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0295BF5-ACA2-4F29-A414-D89EBE4E4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5577" y="681038"/>
            <a:ext cx="2533650" cy="8286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F03A25E4-31CB-4656-A588-54D040478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928" y="666750"/>
            <a:ext cx="2562225" cy="85725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7558942-7F82-48DF-89C5-4B10B7D189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4696" t="19679" r="14484" b="39152"/>
          <a:stretch/>
        </p:blipFill>
        <p:spPr>
          <a:xfrm>
            <a:off x="1204311" y="3643734"/>
            <a:ext cx="7878378" cy="4584587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EA20923-518E-4719-A841-2D9338D6882E}"/>
              </a:ext>
            </a:extLst>
          </p:cNvPr>
          <p:cNvSpPr/>
          <p:nvPr/>
        </p:nvSpPr>
        <p:spPr>
          <a:xfrm rot="16200000">
            <a:off x="3881829" y="7199714"/>
            <a:ext cx="2523346" cy="5719931"/>
          </a:xfrm>
          <a:prstGeom prst="roundRect">
            <a:avLst>
              <a:gd name="adj" fmla="val 9547"/>
            </a:avLst>
          </a:prstGeom>
          <a:solidFill>
            <a:srgbClr val="A3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6DB5A742-F35A-4692-85E0-4FBDC9520972}"/>
              </a:ext>
            </a:extLst>
          </p:cNvPr>
          <p:cNvSpPr txBox="1">
            <a:spLocks/>
          </p:cNvSpPr>
          <p:nvPr/>
        </p:nvSpPr>
        <p:spPr>
          <a:xfrm>
            <a:off x="2789058" y="9025680"/>
            <a:ext cx="2033220" cy="178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60000">
              <a:lnSpc>
                <a:spcPct val="100000"/>
              </a:lnSpc>
              <a:spcBef>
                <a:spcPts val="0"/>
              </a:spcBef>
            </a:pPr>
            <a:r>
              <a:rPr lang="es-ES" sz="6600" dirty="0">
                <a:solidFill>
                  <a:schemeClr val="bg1"/>
                </a:solidFill>
                <a:latin typeface="VistaSansSCLight" panose="02000603040000020004" pitchFamily="2" charset="0"/>
              </a:rPr>
              <a:t>12</a:t>
            </a:r>
            <a:r>
              <a:rPr lang="es-ES" sz="4400" dirty="0">
                <a:solidFill>
                  <a:schemeClr val="bg1"/>
                </a:solidFill>
                <a:latin typeface="VistaSansSCLight" panose="02000603040000020004" pitchFamily="2" charset="0"/>
              </a:rPr>
              <a:t>feb.</a:t>
            </a:r>
          </a:p>
          <a:p>
            <a:pPr algn="r" defTabSz="360000">
              <a:lnSpc>
                <a:spcPct val="100000"/>
              </a:lnSpc>
              <a:spcBef>
                <a:spcPts val="0"/>
              </a:spcBef>
            </a:pPr>
            <a:r>
              <a:rPr lang="es-ES" sz="3200" dirty="0">
                <a:solidFill>
                  <a:schemeClr val="bg1"/>
                </a:solidFill>
                <a:latin typeface="VistaSansSCBold" panose="02000803040000020004" pitchFamily="2" charset="0"/>
              </a:rPr>
              <a:t>16.00 </a:t>
            </a:r>
            <a:r>
              <a:rPr lang="es-ES" sz="3200" dirty="0" err="1">
                <a:solidFill>
                  <a:schemeClr val="bg1"/>
                </a:solidFill>
                <a:latin typeface="VistaSansSCBold" panose="02000803040000020004" pitchFamily="2" charset="0"/>
              </a:rPr>
              <a:t>hrs</a:t>
            </a:r>
            <a:r>
              <a:rPr lang="es-ES" sz="3200" dirty="0">
                <a:solidFill>
                  <a:schemeClr val="bg1"/>
                </a:solidFill>
                <a:latin typeface="VistaSansSCBold" panose="02000803040000020004" pitchFamily="2" charset="0"/>
              </a:rPr>
              <a:t>.</a:t>
            </a:r>
            <a:endParaRPr lang="es-ES" sz="3200" dirty="0">
              <a:solidFill>
                <a:schemeClr val="bg1"/>
              </a:solidFill>
              <a:latin typeface="VistaSansMed" panose="02000603040000020004" pitchFamily="2" charset="0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A244484-E92C-4746-8005-EC9617BD91B3}"/>
              </a:ext>
            </a:extLst>
          </p:cNvPr>
          <p:cNvSpPr txBox="1">
            <a:spLocks/>
          </p:cNvSpPr>
          <p:nvPr/>
        </p:nvSpPr>
        <p:spPr>
          <a:xfrm>
            <a:off x="5143501" y="8798006"/>
            <a:ext cx="2578912" cy="2523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60000">
              <a:lnSpc>
                <a:spcPct val="100000"/>
              </a:lnSpc>
              <a:spcBef>
                <a:spcPts val="0"/>
              </a:spcBef>
            </a:pPr>
            <a:r>
              <a:rPr lang="es-ES" sz="3200" dirty="0">
                <a:solidFill>
                  <a:schemeClr val="bg1"/>
                </a:solidFill>
                <a:latin typeface="VistaSansAltBold" panose="02000803040000020004" pitchFamily="2" charset="0"/>
              </a:rPr>
              <a:t>AUDITORIO</a:t>
            </a:r>
          </a:p>
          <a:p>
            <a:pPr algn="l" defTabSz="360000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bg1"/>
                </a:solidFill>
                <a:latin typeface="VistaSansBook" panose="02000603050000020004" pitchFamily="2" charset="0"/>
              </a:rPr>
              <a:t>Campus</a:t>
            </a:r>
          </a:p>
          <a:p>
            <a:pPr algn="l" defTabSz="360000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bg1"/>
                </a:solidFill>
                <a:latin typeface="VistaSansBook" panose="02000603050000020004" pitchFamily="2" charset="0"/>
              </a:rPr>
              <a:t>San Francisco</a:t>
            </a:r>
          </a:p>
          <a:p>
            <a:pPr algn="l" defTabSz="360000">
              <a:lnSpc>
                <a:spcPct val="100000"/>
              </a:lnSpc>
              <a:spcBef>
                <a:spcPts val="0"/>
              </a:spcBef>
            </a:pPr>
            <a:r>
              <a:rPr lang="es-ES" sz="1400" dirty="0">
                <a:solidFill>
                  <a:schemeClr val="bg1"/>
                </a:solidFill>
                <a:latin typeface="VistaSansLight" panose="02000603040000020004" pitchFamily="2" charset="0"/>
              </a:rPr>
              <a:t>Manuel Montt 56, Temuco</a:t>
            </a:r>
            <a:endParaRPr lang="es-ES" sz="1050" dirty="0">
              <a:solidFill>
                <a:schemeClr val="bg1"/>
              </a:solidFill>
              <a:latin typeface="VistaSansLight" panose="02000603040000020004" pitchFamily="2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4EF4883-4BC6-4B39-A7AB-D27C9B8A376F}"/>
              </a:ext>
            </a:extLst>
          </p:cNvPr>
          <p:cNvCxnSpPr>
            <a:cxnSpLocks/>
          </p:cNvCxnSpPr>
          <p:nvPr/>
        </p:nvCxnSpPr>
        <p:spPr>
          <a:xfrm>
            <a:off x="4929352" y="9245640"/>
            <a:ext cx="0" cy="16280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1858F715-7BEB-4DFA-8FBD-9734C55BB3E5}"/>
              </a:ext>
            </a:extLst>
          </p:cNvPr>
          <p:cNvSpPr txBox="1">
            <a:spLocks/>
          </p:cNvSpPr>
          <p:nvPr/>
        </p:nvSpPr>
        <p:spPr>
          <a:xfrm>
            <a:off x="2046967" y="11858193"/>
            <a:ext cx="6193068" cy="648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>
                <a:solidFill>
                  <a:srgbClr val="A3519E"/>
                </a:solidFill>
                <a:latin typeface="VistaSansAltBold" panose="02000803040000020004" pitchFamily="2" charset="0"/>
              </a:rPr>
              <a:t>Programación Evento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64734FD0-79B3-4CE1-A373-1BDF1EFF6C1B}"/>
              </a:ext>
            </a:extLst>
          </p:cNvPr>
          <p:cNvSpPr txBox="1">
            <a:spLocks/>
          </p:cNvSpPr>
          <p:nvPr/>
        </p:nvSpPr>
        <p:spPr>
          <a:xfrm>
            <a:off x="2046967" y="12861225"/>
            <a:ext cx="1963195" cy="29582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10:00 - 11:30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12:00 - 12:45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13:00 - 15:30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16:00 - 16:45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17:00 - 17:45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18:00 - 19:00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D7085466-6163-4CCA-B224-3C6AE8475F4B}"/>
              </a:ext>
            </a:extLst>
          </p:cNvPr>
          <p:cNvSpPr txBox="1">
            <a:spLocks/>
          </p:cNvSpPr>
          <p:nvPr/>
        </p:nvSpPr>
        <p:spPr>
          <a:xfrm>
            <a:off x="4527397" y="12861225"/>
            <a:ext cx="3935661" cy="2958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Inauguracion</a:t>
            </a: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Workshop de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Clausura  Evento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E6D53AB-F630-4E86-90A0-58886A8E9A7F}"/>
              </a:ext>
            </a:extLst>
          </p:cNvPr>
          <p:cNvCxnSpPr>
            <a:cxnSpLocks/>
          </p:cNvCxnSpPr>
          <p:nvPr/>
        </p:nvCxnSpPr>
        <p:spPr>
          <a:xfrm>
            <a:off x="4233186" y="13005694"/>
            <a:ext cx="0" cy="2813737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4060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58</Words>
  <Application>Microsoft Office PowerPoint</Application>
  <PresentationFormat>Personalizado</PresentationFormat>
  <Paragraphs>20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4" baseType="lpstr">
      <vt:lpstr>Arial</vt:lpstr>
      <vt:lpstr>Calibri</vt:lpstr>
      <vt:lpstr>Calibri Light</vt:lpstr>
      <vt:lpstr>VistaSansAltBold</vt:lpstr>
      <vt:lpstr>VistaSansAltBook</vt:lpstr>
      <vt:lpstr>VistaSansBook</vt:lpstr>
      <vt:lpstr>VistaSansLight</vt:lpstr>
      <vt:lpstr>VistaSansMed</vt:lpstr>
      <vt:lpstr>VistaSansSCBold</vt:lpstr>
      <vt:lpstr>VistaSansSCLight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Nicolás Bustamante</dc:creator>
  <cp:lastModifiedBy>Nicolás Bustamante</cp:lastModifiedBy>
  <cp:revision>5</cp:revision>
  <dcterms:created xsi:type="dcterms:W3CDTF">2023-12-19T13:54:22Z</dcterms:created>
  <dcterms:modified xsi:type="dcterms:W3CDTF">2023-12-19T14:35:17Z</dcterms:modified>
</cp:coreProperties>
</file>